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86" r:id="rId4"/>
    <p:sldMasterId id="2147483698" r:id="rId5"/>
  </p:sldMasterIdLst>
  <p:notesMasterIdLst>
    <p:notesMasterId r:id="rId21"/>
  </p:notesMasterIdLst>
  <p:handoutMasterIdLst>
    <p:handoutMasterId r:id="rId22"/>
  </p:handoutMasterIdLst>
  <p:sldIdLst>
    <p:sldId id="320" r:id="rId6"/>
    <p:sldId id="321" r:id="rId7"/>
    <p:sldId id="301" r:id="rId8"/>
    <p:sldId id="287" r:id="rId9"/>
    <p:sldId id="336" r:id="rId10"/>
    <p:sldId id="338" r:id="rId11"/>
    <p:sldId id="339" r:id="rId12"/>
    <p:sldId id="340" r:id="rId13"/>
    <p:sldId id="346" r:id="rId14"/>
    <p:sldId id="341" r:id="rId15"/>
    <p:sldId id="343" r:id="rId16"/>
    <p:sldId id="344" r:id="rId17"/>
    <p:sldId id="345" r:id="rId18"/>
    <p:sldId id="347" r:id="rId19"/>
    <p:sldId id="310"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709" autoAdjust="0"/>
  </p:normalViewPr>
  <p:slideViewPr>
    <p:cSldViewPr>
      <p:cViewPr varScale="1">
        <p:scale>
          <a:sx n="70" d="100"/>
          <a:sy n="70" d="100"/>
        </p:scale>
        <p:origin x="1386"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86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4643779-275E-455C-BDB9-AC564EF324DF}" type="datetimeFigureOut">
              <a:rPr lang="en-US" smtClean="0"/>
              <a:pPr/>
              <a:t>1/20/2013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897D487-BCE5-4832-A841-F23063B655E6}" type="slidenum">
              <a:rPr lang="en-US" smtClean="0"/>
              <a:pPr/>
              <a:t>‹#›</a:t>
            </a:fld>
            <a:endParaRPr lang="en-US"/>
          </a:p>
        </p:txBody>
      </p:sp>
    </p:spTree>
    <p:extLst>
      <p:ext uri="{BB962C8B-B14F-4D97-AF65-F5344CB8AC3E}">
        <p14:creationId xmlns:p14="http://schemas.microsoft.com/office/powerpoint/2010/main" val="36353711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8CB741-17C3-426F-ACB7-62A59AD8DF6E}" type="datetimeFigureOut">
              <a:rPr lang="en-US" smtClean="0"/>
              <a:pPr/>
              <a:t>1/20/2013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92851A-F6D0-472A-A7E9-E689BAF2B7AF}" type="slidenum">
              <a:rPr lang="en-US" smtClean="0"/>
              <a:pPr/>
              <a:t>‹#›</a:t>
            </a:fld>
            <a:endParaRPr lang="en-US"/>
          </a:p>
        </p:txBody>
      </p:sp>
    </p:spTree>
    <p:extLst>
      <p:ext uri="{BB962C8B-B14F-4D97-AF65-F5344CB8AC3E}">
        <p14:creationId xmlns:p14="http://schemas.microsoft.com/office/powerpoint/2010/main" val="2489226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1"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smtClean="0"/>
              <a:t>Click to edit Master title style</a:t>
            </a:r>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DD282F99-DA1D-41E6-B1E3-41570558C3C7}" type="slidenum">
              <a:rPr lang="ar-SA"/>
              <a:pPr>
                <a:defRPr/>
              </a:pPr>
              <a:t>‹#›</a:t>
            </a:fld>
            <a:endParaRPr lang="en-US" dirty="0"/>
          </a:p>
        </p:txBody>
      </p:sp>
    </p:spTree>
  </p:cSld>
  <p:clrMapOvr>
    <a:masterClrMapping/>
  </p:clrMapOvr>
  <p:transition spd="slow">
    <p:wipe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FB843D73-74AD-4239-92FD-9E53A3C52078}" type="slidenum">
              <a:rPr lang="ar-SA"/>
              <a:pPr>
                <a:defRPr/>
              </a:pPr>
              <a:t>‹#›</a:t>
            </a:fld>
            <a:endParaRPr lang="en-US" dirty="0"/>
          </a:p>
        </p:txBody>
      </p:sp>
    </p:spTree>
  </p:cSld>
  <p:clrMapOvr>
    <a:masterClrMapping/>
  </p:clrMapOvr>
  <p:transition spd="slow">
    <p:wipe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1600200" y="2507787"/>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7E04921-2FF9-4768-AB2E-D45FAB979A8E}" type="slidenum">
              <a:rPr lang="ar-SA"/>
              <a:pPr>
                <a:defRPr/>
              </a:pPr>
              <a:t>‹#›</a:t>
            </a:fld>
            <a:endParaRPr lang="en-US" dirty="0"/>
          </a:p>
        </p:txBody>
      </p:sp>
    </p:spTree>
  </p:cSld>
  <p:clrMapOvr>
    <a:overrideClrMapping bg1="dk1" tx1="lt1" bg2="dk2" tx2="lt2" accent1="accent1" accent2="accent2" accent3="accent3" accent4="accent4" accent5="accent5" accent6="accent6" hlink="hlink" folHlink="folHlink"/>
  </p:clrMapOvr>
  <p:transition spd="slow">
    <p:wipe di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3"/>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7A35E0D9-E16E-4578-8D35-D39B61D633D3}" type="slidenum">
              <a:rPr lang="ar-SA"/>
              <a:pPr>
                <a:defRPr/>
              </a:pPr>
              <a:t>‹#›</a:t>
            </a:fld>
            <a:endParaRPr lang="en-US" dirty="0"/>
          </a:p>
        </p:txBody>
      </p:sp>
    </p:spTree>
  </p:cSld>
  <p:clrMapOvr>
    <a:masterClrMapping/>
  </p:clrMapOvr>
  <p:transition spd="slow">
    <p:wipe di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4"/>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7" y="1535114"/>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1" y="2362203"/>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7" y="2362203"/>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591EE5CD-282D-4461-B74B-9290673A37E7}" type="slidenum">
              <a:rPr lang="ar-SA"/>
              <a:pPr>
                <a:defRPr/>
              </a:pPr>
              <a:t>‹#›</a:t>
            </a:fld>
            <a:endParaRPr lang="en-US" dirty="0"/>
          </a:p>
        </p:txBody>
      </p:sp>
    </p:spTree>
  </p:cSld>
  <p:clrMapOvr>
    <a:masterClrMapping/>
  </p:clrMapOvr>
  <p:transition spd="slow">
    <p:wipe di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71EFB41F-8C4E-49D3-81C0-2A45DE7BBD45}" type="slidenum">
              <a:rPr lang="ar-SA"/>
              <a:pPr>
                <a:defRPr/>
              </a:pPr>
              <a:t>‹#›</a:t>
            </a:fld>
            <a:endParaRPr lang="en-US" dirty="0"/>
          </a:p>
        </p:txBody>
      </p:sp>
    </p:spTree>
  </p:cSld>
  <p:clrMapOvr>
    <a:masterClrMapping/>
  </p:clrMapOvr>
  <p:transition spd="slow">
    <p:wipe di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4A60DBC0-6075-48FA-8D12-15EE81D153BC}" type="slidenum">
              <a:rPr lang="ar-SA"/>
              <a:pPr>
                <a:defRPr/>
              </a:pPr>
              <a:t>‹#›</a:t>
            </a:fld>
            <a:endParaRPr lang="en-US" dirty="0"/>
          </a:p>
        </p:txBody>
      </p:sp>
    </p:spTree>
  </p:cSld>
  <p:clrMapOvr>
    <a:masterClrMapping/>
  </p:clrMapOvr>
  <p:transition spd="slow">
    <p:wipe dir="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2" y="1524003"/>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1" y="273053"/>
            <a:ext cx="5111751"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0E5DA0B1-79EB-42A3-B238-80091B0216F6}" type="slidenum">
              <a:rPr lang="ar-SA"/>
              <a:pPr>
                <a:defRPr/>
              </a:pPr>
              <a:t>‹#›</a:t>
            </a:fld>
            <a:endParaRPr lang="en-US" dirty="0"/>
          </a:p>
        </p:txBody>
      </p:sp>
    </p:spTree>
  </p:cSld>
  <p:clrMapOvr>
    <a:masterClrMapping/>
  </p:clrMapOvr>
  <p:transition spd="slow">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41619F06-9000-490A-AFA8-066F13A5250F}" type="slidenum">
              <a:rPr lang="ar-SA"/>
              <a:pPr>
                <a:defRPr/>
              </a:pPr>
              <a:t>‹#›</a:t>
            </a:fld>
            <a:endParaRPr lang="en-US" dirty="0"/>
          </a:p>
        </p:txBody>
      </p:sp>
    </p:spTree>
  </p:cSld>
  <p:clrMapOvr>
    <a:masterClrMapping/>
  </p:clrMapOvr>
  <p:transition spd="slow">
    <p:wipe dir="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FB75C077-B9DE-415A-B523-AB4FAD0C962D}" type="slidenum">
              <a:rPr lang="ar-SA"/>
              <a:pPr>
                <a:defRPr/>
              </a:pPr>
              <a:t>‹#›</a:t>
            </a:fld>
            <a:endParaRPr lang="en-US" dirty="0"/>
          </a:p>
        </p:txBody>
      </p:sp>
    </p:spTree>
  </p:cSld>
  <p:clrMapOvr>
    <a:masterClrMapping/>
  </p:clrMapOvr>
  <p:transition spd="slow">
    <p:wipe dir="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41"/>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CA4DA2AB-7287-4DB8-8D3D-9658E68930F2}" type="slidenum">
              <a:rPr lang="ar-SA"/>
              <a:pPr>
                <a:defRPr/>
              </a:pPr>
              <a:t>‹#›</a:t>
            </a:fld>
            <a:endParaRPr lang="en-US" dirty="0"/>
          </a:p>
        </p:txBody>
      </p:sp>
    </p:spTree>
  </p:cSld>
  <p:clrMapOvr>
    <a:masterClrMapping/>
  </p:clrMapOvr>
  <p:transition spd="slow">
    <p:wipe dir="d"/>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9"/>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pPr>
              <a:defRPr/>
            </a:pPr>
            <a:fld id="{3406210B-16D6-4DA8-9165-B652496F5520}" type="datetime1">
              <a:rPr lang="en-US"/>
              <a:pPr>
                <a:defRPr/>
              </a:pPr>
              <a:t>1/20/2013</a:t>
            </a:fld>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pPr>
              <a:defRPr/>
            </a:pPr>
            <a:fld id="{F162CFF8-9F72-4D37-8DFE-5276C48C79E2}" type="slidenum">
              <a:rPr lang="en-US"/>
              <a:pPr>
                <a:defRPr/>
              </a:pPr>
              <a:t>‹#›</a:t>
            </a:fld>
            <a:endParaRPr lang="en-US"/>
          </a:p>
        </p:txBody>
      </p:sp>
    </p:spTree>
  </p:cSld>
  <p:clrMapOvr>
    <a:masterClrMapping/>
  </p:clrMapOvr>
  <p:transition spd="slow">
    <p:dissolv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smtClean="0"/>
              <a:t>Click to edit Master title style</a:t>
            </a:r>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13"/>
          <p:cNvSpPr>
            <a:spLocks noGrp="1"/>
          </p:cNvSpPr>
          <p:nvPr>
            <p:ph type="dt" sz="half" idx="10"/>
          </p:nvPr>
        </p:nvSpPr>
        <p:spPr/>
        <p:txBody>
          <a:bodyPr/>
          <a:lstStyle>
            <a:lvl1pPr>
              <a:defRPr/>
            </a:lvl1pPr>
          </a:lstStyle>
          <a:p>
            <a:pPr>
              <a:defRPr/>
            </a:pPr>
            <a:fld id="{350E9FCA-F265-41EF-BA3A-EB4681B57DA8}" type="datetimeFigureOut">
              <a:rPr lang="ar-SA"/>
              <a:pPr>
                <a:defRPr/>
              </a:pPr>
              <a:t>09/03/1434</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EBA134E6-E05C-45CE-A7D3-E0774D46E599}" type="slidenum">
              <a:rPr lang="ar-SA"/>
              <a:pPr>
                <a:defRPr/>
              </a:pPr>
              <a:t>‹#›</a:t>
            </a:fld>
            <a:endParaRPr lang="en-US"/>
          </a:p>
        </p:txBody>
      </p:sp>
    </p:spTree>
  </p:cSld>
  <p:clrMapOvr>
    <a:masterClrMapping/>
  </p:clrMapOvr>
  <p:transition spd="slow">
    <p:wipe dir="d"/>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BE2B966E-A06A-408E-8EFF-4F4C54D437C7}" type="datetimeFigureOut">
              <a:rPr lang="ar-SA"/>
              <a:pPr>
                <a:defRPr/>
              </a:pPr>
              <a:t>09/03/1434</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99884F18-9B95-4C5B-8D72-EF0F80BCDB25}" type="slidenum">
              <a:rPr lang="ar-SA"/>
              <a:pPr>
                <a:defRPr/>
              </a:pPr>
              <a:t>‹#›</a:t>
            </a:fld>
            <a:endParaRPr lang="en-US"/>
          </a:p>
        </p:txBody>
      </p:sp>
    </p:spTree>
  </p:cSld>
  <p:clrMapOvr>
    <a:masterClrMapping/>
  </p:clrMapOvr>
  <p:transition spd="slow">
    <p:wipe dir="d"/>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13"/>
          <p:cNvSpPr>
            <a:spLocks noGrp="1"/>
          </p:cNvSpPr>
          <p:nvPr>
            <p:ph type="dt" sz="half" idx="10"/>
          </p:nvPr>
        </p:nvSpPr>
        <p:spPr/>
        <p:txBody>
          <a:bodyPr/>
          <a:lstStyle>
            <a:lvl1pPr>
              <a:defRPr/>
            </a:lvl1pPr>
          </a:lstStyle>
          <a:p>
            <a:pPr>
              <a:defRPr/>
            </a:pPr>
            <a:fld id="{4CAB93F7-AC6E-4814-8767-F79BB2ECDA1B}" type="datetimeFigureOut">
              <a:rPr lang="ar-SA"/>
              <a:pPr>
                <a:defRPr/>
              </a:pPr>
              <a:t>09/03/1434</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90C80853-CDA7-4AA5-865A-EAA364E32CAA}" type="slidenum">
              <a:rPr lang="ar-SA"/>
              <a:pPr>
                <a:defRPr/>
              </a:pPr>
              <a:t>‹#›</a:t>
            </a:fld>
            <a:endParaRPr lang="en-US"/>
          </a:p>
        </p:txBody>
      </p:sp>
    </p:spTree>
  </p:cSld>
  <p:clrMapOvr>
    <a:masterClrMapping/>
  </p:clrMapOvr>
  <p:transition spd="slow">
    <p:wipe dir="d"/>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699DD5E2-7969-42C0-8274-1C8843715B77}" type="datetimeFigureOut">
              <a:rPr lang="ar-SA"/>
              <a:pPr>
                <a:defRPr/>
              </a:pPr>
              <a:t>09/03/1434</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76479D3E-D539-4FEC-827A-017574CDC1EF}" type="slidenum">
              <a:rPr lang="ar-SA"/>
              <a:pPr>
                <a:defRPr/>
              </a:pPr>
              <a:t>‹#›</a:t>
            </a:fld>
            <a:endParaRPr lang="en-US"/>
          </a:p>
        </p:txBody>
      </p:sp>
    </p:spTree>
  </p:cSld>
  <p:clrMapOvr>
    <a:masterClrMapping/>
  </p:clrMapOvr>
  <p:transition spd="slow">
    <p:wipe dir="d"/>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50B27EDC-C48B-4AF7-B5DB-5F9E503EDA97}" type="datetimeFigureOut">
              <a:rPr lang="ar-SA"/>
              <a:pPr>
                <a:defRPr/>
              </a:pPr>
              <a:t>09/03/1434</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6324E226-E014-4F41-B013-37D5A7E0E1D6}" type="slidenum">
              <a:rPr lang="ar-SA"/>
              <a:pPr>
                <a:defRPr/>
              </a:pPr>
              <a:t>‹#›</a:t>
            </a:fld>
            <a:endParaRPr lang="en-US"/>
          </a:p>
        </p:txBody>
      </p:sp>
    </p:spTree>
  </p:cSld>
  <p:clrMapOvr>
    <a:masterClrMapping/>
  </p:clrMapOvr>
  <p:transition spd="slow">
    <p:wipe dir="d"/>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941D568F-3EBD-4C7D-A6CE-5D3457A4B751}" type="datetimeFigureOut">
              <a:rPr lang="ar-SA"/>
              <a:pPr>
                <a:defRPr/>
              </a:pPr>
              <a:t>09/03/1434</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5A23D2F4-77C5-467B-8295-FCB8D3447548}" type="slidenum">
              <a:rPr lang="ar-SA"/>
              <a:pPr>
                <a:defRPr/>
              </a:pPr>
              <a:t>‹#›</a:t>
            </a:fld>
            <a:endParaRPr lang="en-US"/>
          </a:p>
        </p:txBody>
      </p:sp>
    </p:spTree>
  </p:cSld>
  <p:clrMapOvr>
    <a:masterClrMapping/>
  </p:clrMapOvr>
  <p:transition spd="slow">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159ECF35-5C24-4774-8FC7-2C9D209661A8}" type="datetimeFigureOut">
              <a:rPr lang="ar-SA"/>
              <a:pPr>
                <a:defRPr/>
              </a:pPr>
              <a:t>09/03/1434</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D2E5C29E-1EC1-49A0-9484-B9BAD06B2EF1}" type="slidenum">
              <a:rPr lang="ar-SA"/>
              <a:pPr>
                <a:defRPr/>
              </a:pPr>
              <a:t>‹#›</a:t>
            </a:fld>
            <a:endParaRPr lang="en-US"/>
          </a:p>
        </p:txBody>
      </p:sp>
    </p:spTree>
  </p:cSld>
  <p:clrMapOvr>
    <a:masterClrMapping/>
  </p:clrMapOvr>
  <p:transition spd="slow">
    <p:wipe dir="d"/>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DA072368-FCCA-447B-85D3-C49B7B94519F}" type="datetimeFigureOut">
              <a:rPr lang="ar-SA"/>
              <a:pPr>
                <a:defRPr/>
              </a:pPr>
              <a:t>09/03/1434</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07FB1429-4207-4B19-AEA5-DB265C730E63}" type="slidenum">
              <a:rPr lang="ar-SA"/>
              <a:pPr>
                <a:defRPr/>
              </a:pPr>
              <a:t>‹#›</a:t>
            </a:fld>
            <a:endParaRPr lang="en-US"/>
          </a:p>
        </p:txBody>
      </p:sp>
    </p:spTree>
  </p:cSld>
  <p:clrMapOvr>
    <a:masterClrMapping/>
  </p:clrMapOvr>
  <p:transition spd="slow">
    <p:wipe dir="d"/>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1E6263E5-FF12-4E24-90B6-3D48CD7BBD89}" type="datetimeFigureOut">
              <a:rPr lang="ar-SA"/>
              <a:pPr>
                <a:defRPr/>
              </a:pPr>
              <a:t>09/03/1434</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E101FAEC-9DCA-4745-A5F1-E26746DC2922}" type="slidenum">
              <a:rPr lang="ar-SA"/>
              <a:pPr>
                <a:defRPr/>
              </a:pPr>
              <a:t>‹#›</a:t>
            </a:fld>
            <a:endParaRPr lang="en-US"/>
          </a:p>
        </p:txBody>
      </p:sp>
    </p:spTree>
  </p:cSld>
  <p:clrMapOvr>
    <a:masterClrMapping/>
  </p:clrMapOvr>
  <p:transition spd="slow">
    <p:wipe dir="d"/>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17DBBEB7-591E-4BF0-8903-11E8FEFB618C}" type="datetimeFigureOut">
              <a:rPr lang="ar-SA"/>
              <a:pPr>
                <a:defRPr/>
              </a:pPr>
              <a:t>09/03/1434</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C2750667-AD23-4356-A156-15EABA9307B0}" type="slidenum">
              <a:rPr lang="ar-SA"/>
              <a:pPr>
                <a:defRPr/>
              </a:pPr>
              <a:t>‹#›</a:t>
            </a:fld>
            <a:endParaRPr lang="en-US"/>
          </a:p>
        </p:txBody>
      </p:sp>
    </p:spTree>
  </p:cSld>
  <p:clrMapOvr>
    <a:masterClrMapping/>
  </p:clrMapOvr>
  <p:transition spd="slow">
    <p:wipe dir="d"/>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BBCEB89D-42B4-43A2-927E-3B2D4CB1F61C}" type="datetimeFigureOut">
              <a:rPr lang="ar-SA"/>
              <a:pPr>
                <a:defRPr/>
              </a:pPr>
              <a:t>09/03/1434</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387BBFFC-B7B6-4445-BBE3-8D2CB7F7D97E}" type="slidenum">
              <a:rPr lang="ar-SA"/>
              <a:pPr>
                <a:defRPr/>
              </a:pPr>
              <a:t>‹#›</a:t>
            </a:fld>
            <a:endParaRPr lang="en-US"/>
          </a:p>
        </p:txBody>
      </p:sp>
    </p:spTree>
  </p:cSld>
  <p:clrMapOvr>
    <a:masterClrMapping/>
  </p:clrMapOvr>
  <p:transition spd="slow">
    <p:wipe dir="d"/>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9"/>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pPr>
              <a:defRPr/>
            </a:pPr>
            <a:fld id="{D047B2C3-7404-4D33-A2B5-6838DE13BA40}" type="datetime1">
              <a:rPr lang="en-US"/>
              <a:pPr>
                <a:defRPr/>
              </a:pPr>
              <a:t>1/20/2013</a:t>
            </a:fld>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pPr>
              <a:defRPr/>
            </a:pPr>
            <a:fld id="{C7DA4C07-B1F2-46BC-AAB1-064A8909D569}" type="slidenum">
              <a:rPr lang="en-US"/>
              <a:pPr>
                <a:defRPr/>
              </a:pPr>
              <a:t>‹#›</a:t>
            </a:fld>
            <a:endParaRPr lang="en-US"/>
          </a:p>
        </p:txBody>
      </p:sp>
    </p:spTree>
  </p:cSld>
  <p:clrMapOvr>
    <a:masterClrMapping/>
  </p:clrMapOvr>
  <p:transition spd="slow">
    <p:wipe dir="d"/>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97684945-6A8B-4A87-9DFE-C2C37B64F0E4}" type="datetime1">
              <a:rPr lang="en-US" smtClean="0"/>
              <a:pPr/>
              <a:t>1/20/2013</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r>
              <a:rPr lang="fa-IR" smtClean="0">
                <a:solidFill>
                  <a:srgbClr val="7FD13B">
                    <a:tint val="20000"/>
                  </a:srgbClr>
                </a:solidFill>
              </a:rPr>
              <a:t>کاری از: مجید همتی</a:t>
            </a:r>
            <a:endParaRPr lang="en-US">
              <a:solidFill>
                <a:srgbClr val="7FD13B">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D6BD9136-514C-4BF6-AC00-ED113CE9DE04}" type="slidenum">
              <a:rPr lang="en-US" smtClean="0"/>
              <a:pPr/>
              <a:t>‹#›</a:t>
            </a:fld>
            <a:endParaRPr lang="en-US"/>
          </a:p>
        </p:txBody>
      </p:sp>
    </p:spTree>
    <p:extLst>
      <p:ext uri="{BB962C8B-B14F-4D97-AF65-F5344CB8AC3E}">
        <p14:creationId xmlns:p14="http://schemas.microsoft.com/office/powerpoint/2010/main" val="30634714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6B825CE-DF1F-4504-BB7D-08AB79657C47}" type="datetime1">
              <a:rPr lang="en-US" smtClean="0">
                <a:solidFill>
                  <a:prstClr val="black"/>
                </a:solidFill>
              </a:rPr>
              <a:pPr/>
              <a:t>1/20/2013</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r>
              <a:rPr lang="fa-IR" smtClean="0">
                <a:solidFill>
                  <a:prstClr val="black"/>
                </a:solidFill>
              </a:rPr>
              <a:t>کاری از: مجید همتی</a:t>
            </a:r>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D6BD9136-514C-4BF6-AC00-ED113CE9DE04}" type="slidenum">
              <a:rPr lang="en-US" smtClean="0">
                <a:solidFill>
                  <a:prstClr val="black"/>
                </a:solidFill>
              </a:rPr>
              <a:pPr/>
              <a:t>‹#›</a:t>
            </a:fld>
            <a:endParaRPr lang="en-US">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27730256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AF315422-0843-4963-9B9E-AB25CC74BDDA}" type="datetime1">
              <a:rPr lang="en-US" smtClean="0">
                <a:solidFill>
                  <a:prstClr val="white"/>
                </a:solidFill>
              </a:rPr>
              <a:pPr/>
              <a:t>1/20/2013</a:t>
            </a:fld>
            <a:endParaRPr lang="en-US">
              <a:solidFill>
                <a:prstClr val="white"/>
              </a:solidFill>
            </a:endParaRPr>
          </a:p>
        </p:txBody>
      </p:sp>
      <p:sp>
        <p:nvSpPr>
          <p:cNvPr id="5" name="Footer Placeholder 4"/>
          <p:cNvSpPr>
            <a:spLocks noGrp="1"/>
          </p:cNvSpPr>
          <p:nvPr>
            <p:ph type="ftr" sz="quarter" idx="11"/>
          </p:nvPr>
        </p:nvSpPr>
        <p:spPr/>
        <p:txBody>
          <a:bodyPr/>
          <a:lstStyle>
            <a:extLst/>
          </a:lstStyle>
          <a:p>
            <a:r>
              <a:rPr lang="fa-IR" smtClean="0">
                <a:solidFill>
                  <a:prstClr val="white"/>
                </a:solidFill>
              </a:rPr>
              <a:t>کاری از: مجید همتی</a:t>
            </a:r>
            <a:endParaRPr lang="en-US">
              <a:solidFill>
                <a:prstClr val="white"/>
              </a:solidFill>
            </a:endParaRPr>
          </a:p>
        </p:txBody>
      </p:sp>
      <p:sp>
        <p:nvSpPr>
          <p:cNvPr id="6" name="Slide Number Placeholder 5"/>
          <p:cNvSpPr>
            <a:spLocks noGrp="1"/>
          </p:cNvSpPr>
          <p:nvPr>
            <p:ph type="sldNum" sz="quarter" idx="12"/>
          </p:nvPr>
        </p:nvSpPr>
        <p:spPr/>
        <p:txBody>
          <a:bodyPr/>
          <a:lstStyle>
            <a:extLst/>
          </a:lstStyle>
          <a:p>
            <a:fld id="{D6BD9136-514C-4BF6-AC00-ED113CE9DE04}" type="slidenum">
              <a:rPr lang="en-US" smtClean="0">
                <a:solidFill>
                  <a:prstClr val="white"/>
                </a:solidFill>
              </a:rPr>
              <a:pPr/>
              <a:t>‹#›</a:t>
            </a:fld>
            <a:endParaRPr lang="en-US">
              <a:solidFill>
                <a:prstClr val="white"/>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2877060223"/>
      </p:ext>
    </p:extLst>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45BB0C1-BE92-4F6E-A3D1-F8F43D9C5C83}" type="datetime1">
              <a:rPr lang="en-US" smtClean="0">
                <a:solidFill>
                  <a:prstClr val="white"/>
                </a:solidFill>
              </a:rPr>
              <a:pPr/>
              <a:t>1/20/2013</a:t>
            </a:fld>
            <a:endParaRPr lang="en-US">
              <a:solidFill>
                <a:prstClr val="white"/>
              </a:solidFill>
            </a:endParaRPr>
          </a:p>
        </p:txBody>
      </p:sp>
      <p:sp>
        <p:nvSpPr>
          <p:cNvPr id="6" name="Footer Placeholder 5"/>
          <p:cNvSpPr>
            <a:spLocks noGrp="1"/>
          </p:cNvSpPr>
          <p:nvPr>
            <p:ph type="ftr" sz="quarter" idx="11"/>
          </p:nvPr>
        </p:nvSpPr>
        <p:spPr/>
        <p:txBody>
          <a:bodyPr/>
          <a:lstStyle>
            <a:extLst/>
          </a:lstStyle>
          <a:p>
            <a:r>
              <a:rPr lang="fa-IR" smtClean="0">
                <a:solidFill>
                  <a:prstClr val="white"/>
                </a:solidFill>
              </a:rPr>
              <a:t>کاری از: مجید همتی</a:t>
            </a:r>
            <a:endParaRPr lang="en-US">
              <a:solidFill>
                <a:prstClr val="white"/>
              </a:solidFill>
            </a:endParaRPr>
          </a:p>
        </p:txBody>
      </p:sp>
      <p:sp>
        <p:nvSpPr>
          <p:cNvPr id="7" name="Slide Number Placeholder 6"/>
          <p:cNvSpPr>
            <a:spLocks noGrp="1"/>
          </p:cNvSpPr>
          <p:nvPr>
            <p:ph type="sldNum" sz="quarter" idx="12"/>
          </p:nvPr>
        </p:nvSpPr>
        <p:spPr/>
        <p:txBody>
          <a:bodyPr/>
          <a:lstStyle>
            <a:extLst/>
          </a:lstStyle>
          <a:p>
            <a:fld id="{D6BD9136-514C-4BF6-AC00-ED113CE9DE04}" type="slidenum">
              <a:rPr lang="en-US" smtClean="0">
                <a:solidFill>
                  <a:prstClr val="white"/>
                </a:solidFill>
              </a:rPr>
              <a:pPr/>
              <a:t>‹#›</a:t>
            </a:fld>
            <a:endParaRPr lang="en-US">
              <a:solidFill>
                <a:prstClr val="white"/>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139166129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FBFD186-2B00-4492-AA55-2CA267B9399A}" type="datetime1">
              <a:rPr lang="en-US" smtClean="0">
                <a:solidFill>
                  <a:prstClr val="black"/>
                </a:solidFill>
              </a:rPr>
              <a:pPr/>
              <a:t>1/20/2013</a:t>
            </a:fld>
            <a:endParaRPr lang="en-US">
              <a:solidFill>
                <a:prstClr val="black"/>
              </a:solidFill>
            </a:endParaRPr>
          </a:p>
        </p:txBody>
      </p:sp>
      <p:sp>
        <p:nvSpPr>
          <p:cNvPr id="8" name="Footer Placeholder 7"/>
          <p:cNvSpPr>
            <a:spLocks noGrp="1"/>
          </p:cNvSpPr>
          <p:nvPr>
            <p:ph type="ftr" sz="quarter" idx="11"/>
          </p:nvPr>
        </p:nvSpPr>
        <p:spPr/>
        <p:txBody>
          <a:bodyPr/>
          <a:lstStyle>
            <a:extLst/>
          </a:lstStyle>
          <a:p>
            <a:r>
              <a:rPr lang="fa-IR" smtClean="0">
                <a:solidFill>
                  <a:prstClr val="black"/>
                </a:solidFill>
              </a:rPr>
              <a:t>کاری از: مجید همتی</a:t>
            </a:r>
            <a:endParaRPr lang="en-US">
              <a:solidFill>
                <a:prstClr val="black"/>
              </a:solidFill>
            </a:endParaRPr>
          </a:p>
        </p:txBody>
      </p:sp>
      <p:sp>
        <p:nvSpPr>
          <p:cNvPr id="9" name="Slide Number Placeholder 8"/>
          <p:cNvSpPr>
            <a:spLocks noGrp="1"/>
          </p:cNvSpPr>
          <p:nvPr>
            <p:ph type="sldNum" sz="quarter" idx="12"/>
          </p:nvPr>
        </p:nvSpPr>
        <p:spPr/>
        <p:txBody>
          <a:bodyPr/>
          <a:lstStyle>
            <a:extLst/>
          </a:lstStyle>
          <a:p>
            <a:fld id="{D6BD9136-514C-4BF6-AC00-ED113CE9DE0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975873431"/>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A0773331-625F-4028-9C45-DD931F0D2EBC}" type="datetime1">
              <a:rPr lang="en-US" smtClean="0">
                <a:solidFill>
                  <a:prstClr val="white"/>
                </a:solidFill>
              </a:rPr>
              <a:pPr/>
              <a:t>1/20/2013</a:t>
            </a:fld>
            <a:endParaRPr lang="en-US">
              <a:solidFill>
                <a:prstClr val="white"/>
              </a:solidFill>
            </a:endParaRPr>
          </a:p>
        </p:txBody>
      </p:sp>
      <p:sp>
        <p:nvSpPr>
          <p:cNvPr id="4" name="Footer Placeholder 3"/>
          <p:cNvSpPr>
            <a:spLocks noGrp="1"/>
          </p:cNvSpPr>
          <p:nvPr>
            <p:ph type="ftr" sz="quarter" idx="11"/>
          </p:nvPr>
        </p:nvSpPr>
        <p:spPr/>
        <p:txBody>
          <a:bodyPr/>
          <a:lstStyle>
            <a:extLst/>
          </a:lstStyle>
          <a:p>
            <a:r>
              <a:rPr lang="fa-IR" smtClean="0">
                <a:solidFill>
                  <a:prstClr val="white"/>
                </a:solidFill>
              </a:rPr>
              <a:t>کاری از: مجید همتی</a:t>
            </a:r>
            <a:endParaRPr lang="en-US">
              <a:solidFill>
                <a:prstClr val="white"/>
              </a:solidFill>
            </a:endParaRPr>
          </a:p>
        </p:txBody>
      </p:sp>
      <p:sp>
        <p:nvSpPr>
          <p:cNvPr id="5" name="Slide Number Placeholder 4"/>
          <p:cNvSpPr>
            <a:spLocks noGrp="1"/>
          </p:cNvSpPr>
          <p:nvPr>
            <p:ph type="sldNum" sz="quarter" idx="12"/>
          </p:nvPr>
        </p:nvSpPr>
        <p:spPr/>
        <p:txBody>
          <a:bodyPr/>
          <a:lstStyle>
            <a:extLst/>
          </a:lstStyle>
          <a:p>
            <a:fld id="{D6BD9136-514C-4BF6-AC00-ED113CE9DE04}" type="slidenum">
              <a:rPr lang="en-US" smtClean="0">
                <a:solidFill>
                  <a:prstClr val="white"/>
                </a:solidFill>
              </a:rPr>
              <a:pPr/>
              <a:t>‹#›</a:t>
            </a:fld>
            <a:endParaRPr lang="en-US">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3182585864"/>
      </p:ext>
    </p:extLst>
  </p:cSld>
  <p:clrMapOvr>
    <a:overrideClrMapping bg1="dk1" tx1="lt1" bg2="dk2" tx2="lt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B3FFA21C-1DC2-4F4A-AF9C-0515AED77A8D}" type="datetime1">
              <a:rPr lang="en-US" smtClean="0">
                <a:solidFill>
                  <a:prstClr val="black"/>
                </a:solidFill>
              </a:rPr>
              <a:pPr/>
              <a:t>1/20/2013</a:t>
            </a:fld>
            <a:endParaRPr lang="en-US">
              <a:solidFill>
                <a:prstClr val="black"/>
              </a:solidFill>
            </a:endParaRPr>
          </a:p>
        </p:txBody>
      </p:sp>
      <p:sp>
        <p:nvSpPr>
          <p:cNvPr id="3" name="Footer Placeholder 2"/>
          <p:cNvSpPr>
            <a:spLocks noGrp="1"/>
          </p:cNvSpPr>
          <p:nvPr>
            <p:ph type="ftr" sz="quarter" idx="11"/>
          </p:nvPr>
        </p:nvSpPr>
        <p:spPr/>
        <p:txBody>
          <a:bodyPr/>
          <a:lstStyle>
            <a:extLst/>
          </a:lstStyle>
          <a:p>
            <a:r>
              <a:rPr lang="fa-IR" smtClean="0">
                <a:solidFill>
                  <a:prstClr val="black"/>
                </a:solidFill>
              </a:rPr>
              <a:t>کاری از: مجید همتی</a:t>
            </a:r>
            <a:endParaRPr lang="en-US">
              <a:solidFill>
                <a:prstClr val="black"/>
              </a:solidFill>
            </a:endParaRPr>
          </a:p>
        </p:txBody>
      </p:sp>
      <p:sp>
        <p:nvSpPr>
          <p:cNvPr id="4" name="Slide Number Placeholder 3"/>
          <p:cNvSpPr>
            <a:spLocks noGrp="1"/>
          </p:cNvSpPr>
          <p:nvPr>
            <p:ph type="sldNum" sz="quarter" idx="12"/>
          </p:nvPr>
        </p:nvSpPr>
        <p:spPr/>
        <p:txBody>
          <a:bodyPr/>
          <a:lstStyle>
            <a:extLst/>
          </a:lstStyle>
          <a:p>
            <a:fld id="{D6BD9136-514C-4BF6-AC00-ED113CE9DE0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2719372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D13DA877-A85E-4894-BA5F-96C130AA3066}" type="datetime1">
              <a:rPr lang="en-US" smtClean="0">
                <a:solidFill>
                  <a:prstClr val="black"/>
                </a:solidFill>
              </a:rPr>
              <a:pPr/>
              <a:t>1/20/2013</a:t>
            </a:fld>
            <a:endParaRPr lang="en-US">
              <a:solidFill>
                <a:prstClr val="black"/>
              </a:solidFill>
            </a:endParaRPr>
          </a:p>
        </p:txBody>
      </p:sp>
      <p:sp>
        <p:nvSpPr>
          <p:cNvPr id="6" name="Footer Placeholder 5"/>
          <p:cNvSpPr>
            <a:spLocks noGrp="1"/>
          </p:cNvSpPr>
          <p:nvPr>
            <p:ph type="ftr" sz="quarter" idx="11"/>
          </p:nvPr>
        </p:nvSpPr>
        <p:spPr/>
        <p:txBody>
          <a:bodyPr/>
          <a:lstStyle>
            <a:extLst/>
          </a:lstStyle>
          <a:p>
            <a:r>
              <a:rPr lang="fa-IR" smtClean="0">
                <a:solidFill>
                  <a:prstClr val="black"/>
                </a:solidFill>
              </a:rPr>
              <a:t>کاری از: مجید همتی</a:t>
            </a:r>
            <a:endParaRPr lang="en-US">
              <a:solidFill>
                <a:prstClr val="black"/>
              </a:solidFill>
            </a:endParaRPr>
          </a:p>
        </p:txBody>
      </p:sp>
      <p:sp>
        <p:nvSpPr>
          <p:cNvPr id="7" name="Slide Number Placeholder 6"/>
          <p:cNvSpPr>
            <a:spLocks noGrp="1"/>
          </p:cNvSpPr>
          <p:nvPr>
            <p:ph type="sldNum" sz="quarter" idx="12"/>
          </p:nvPr>
        </p:nvSpPr>
        <p:spPr/>
        <p:txBody>
          <a:bodyPr/>
          <a:lstStyle>
            <a:extLst/>
          </a:lstStyle>
          <a:p>
            <a:fld id="{D6BD9136-514C-4BF6-AC00-ED113CE9DE0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917683323"/>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C20F34DC-7227-4FE2-A4E4-4DD9816A1FDF}" type="datetime1">
              <a:rPr lang="en-US" smtClean="0">
                <a:solidFill>
                  <a:prstClr val="white"/>
                </a:solidFill>
              </a:rPr>
              <a:pPr/>
              <a:t>1/20/2013</a:t>
            </a:fld>
            <a:endParaRPr lang="en-US">
              <a:solidFill>
                <a:prstClr val="white"/>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r>
              <a:rPr lang="fa-IR" smtClean="0">
                <a:solidFill>
                  <a:prstClr val="white"/>
                </a:solidFill>
              </a:rPr>
              <a:t>کاری از: مجید همتی</a:t>
            </a:r>
            <a:endParaRPr lang="en-US">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D6BD9136-514C-4BF6-AC00-ED113CE9DE04}" type="slidenum">
              <a:rPr lang="en-US" smtClean="0">
                <a:solidFill>
                  <a:prstClr val="white"/>
                </a:solidFill>
              </a:rPr>
              <a:pPr/>
              <a:t>‹#›</a:t>
            </a:fld>
            <a:endParaRPr lang="en-US">
              <a:solidFill>
                <a:prstClr val="white"/>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1407505010"/>
      </p:ext>
    </p:extLst>
  </p:cSld>
  <p:clrMapOvr>
    <a:overrideClrMapping bg1="dk1" tx1="lt1" bg2="dk2" tx2="lt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63F100D-98CB-44EA-A2F3-6F6BB43F4B91}" type="datetime1">
              <a:rPr lang="en-US" smtClean="0">
                <a:solidFill>
                  <a:prstClr val="black"/>
                </a:solidFill>
              </a:rPr>
              <a:pPr/>
              <a:t>1/20/2013</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r>
              <a:rPr lang="fa-IR" smtClean="0">
                <a:solidFill>
                  <a:prstClr val="black"/>
                </a:solidFill>
              </a:rPr>
              <a:t>کاری از: مجید همتی</a:t>
            </a:r>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D6BD9136-514C-4BF6-AC00-ED113CE9DE0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4393741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16B74C6-502F-4B90-BD02-B4A208D517DE}" type="datetime1">
              <a:rPr lang="en-US" smtClean="0">
                <a:solidFill>
                  <a:prstClr val="black"/>
                </a:solidFill>
              </a:rPr>
              <a:pPr/>
              <a:t>1/20/2013</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r>
              <a:rPr lang="fa-IR" smtClean="0">
                <a:solidFill>
                  <a:prstClr val="black"/>
                </a:solidFill>
              </a:rPr>
              <a:t>کاری از: مجید همتی</a:t>
            </a:r>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D6BD9136-514C-4BF6-AC00-ED113CE9DE0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9673055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5" name="Straight Connector 4"/>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a:lstStyle>
            <a:extLst/>
          </a:lstStyle>
          <a:p>
            <a:pPr>
              <a:defRPr/>
            </a:pPr>
            <a:endParaRPr lang="en-US">
              <a:solidFill>
                <a:prstClr val="black"/>
              </a:solidFill>
            </a:endParaRPr>
          </a:p>
        </p:txBody>
      </p:sp>
      <p:sp>
        <p:nvSpPr>
          <p:cNvPr id="12" name="Title 11"/>
          <p:cNvSpPr>
            <a:spLocks noGrp="1"/>
          </p:cNvSpPr>
          <p:nvPr>
            <p:ph type="ctrTitle"/>
          </p:nvPr>
        </p:nvSpPr>
        <p:spPr>
          <a:xfrm>
            <a:off x="3366868" y="533400"/>
            <a:ext cx="5105400" cy="2868168"/>
          </a:xfrm>
        </p:spPr>
        <p:txBody>
          <a:bodyPr>
            <a:noAutofit/>
          </a:bodyPr>
          <a:lstStyle>
            <a:lvl1pPr algn="r">
              <a:defRPr sz="4200" b="1"/>
            </a:lvl1pPr>
            <a:extLst/>
          </a:lstStyle>
          <a:p>
            <a:r>
              <a:rPr lang="en-US" smtClean="0"/>
              <a:t>Click to edit Master title style</a:t>
            </a:r>
            <a:endParaRPr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30"/>
          <p:cNvSpPr>
            <a:spLocks noGrp="1"/>
          </p:cNvSpPr>
          <p:nvPr>
            <p:ph type="dt" sz="half" idx="10"/>
          </p:nvPr>
        </p:nvSpPr>
        <p:spPr>
          <a:xfrm>
            <a:off x="5870575" y="6557963"/>
            <a:ext cx="2003425" cy="227012"/>
          </a:xfrm>
        </p:spPr>
        <p:txBody>
          <a:bodyPr/>
          <a:lstStyle>
            <a:lvl1pPr fontAlgn="base">
              <a:spcBef>
                <a:spcPct val="0"/>
              </a:spcBef>
              <a:spcAft>
                <a:spcPct val="0"/>
              </a:spcAft>
              <a:defRPr lang="en-US">
                <a:solidFill>
                  <a:srgbClr val="FFFFFF"/>
                </a:solidFill>
                <a:latin typeface="Times New Roman" pitchFamily="18" charset="0"/>
                <a:cs typeface="B Mitra" pitchFamily="2" charset="-78"/>
              </a:defRPr>
            </a:lvl1pPr>
            <a:extLst/>
          </a:lstStyle>
          <a:p>
            <a:pPr>
              <a:defRPr/>
            </a:pPr>
            <a:fld id="{29666614-ABA1-45C2-B879-E28FF7F1817A}" type="datetime1">
              <a:rPr lang="en-US"/>
              <a:pPr>
                <a:defRPr/>
              </a:pPr>
              <a:t>1/20/2013</a:t>
            </a:fld>
            <a:endParaRPr/>
          </a:p>
        </p:txBody>
      </p:sp>
      <p:sp>
        <p:nvSpPr>
          <p:cNvPr id="7" name="Footer Placeholder 17"/>
          <p:cNvSpPr>
            <a:spLocks noGrp="1"/>
          </p:cNvSpPr>
          <p:nvPr>
            <p:ph type="ftr" sz="quarter" idx="11"/>
          </p:nvPr>
        </p:nvSpPr>
        <p:spPr>
          <a:xfrm>
            <a:off x="2819400" y="6557963"/>
            <a:ext cx="2927350" cy="228600"/>
          </a:xfrm>
        </p:spPr>
        <p:txBody>
          <a:bodyPr/>
          <a:lstStyle>
            <a:lvl1pPr fontAlgn="base">
              <a:spcBef>
                <a:spcPct val="0"/>
              </a:spcBef>
              <a:spcAft>
                <a:spcPct val="0"/>
              </a:spcAft>
              <a:defRPr lang="en-US">
                <a:solidFill>
                  <a:srgbClr val="FFFFFF"/>
                </a:solidFill>
                <a:latin typeface="Times New Roman" pitchFamily="18" charset="0"/>
                <a:cs typeface="B Mitra" pitchFamily="2" charset="-78"/>
              </a:defRPr>
            </a:lvl1pPr>
            <a:extLst/>
          </a:lstStyle>
          <a:p>
            <a:pPr>
              <a:defRPr/>
            </a:pPr>
            <a:endParaRPr/>
          </a:p>
        </p:txBody>
      </p:sp>
      <p:sp>
        <p:nvSpPr>
          <p:cNvPr id="8" name="Slide Number Placeholder 28"/>
          <p:cNvSpPr>
            <a:spLocks noGrp="1"/>
          </p:cNvSpPr>
          <p:nvPr>
            <p:ph type="sldNum" sz="quarter" idx="12"/>
          </p:nvPr>
        </p:nvSpPr>
        <p:spPr>
          <a:xfrm>
            <a:off x="7880350" y="6556375"/>
            <a:ext cx="588963" cy="228600"/>
          </a:xfrm>
        </p:spPr>
        <p:txBody>
          <a:bodyPr/>
          <a:lstStyle>
            <a:lvl1pPr fontAlgn="base">
              <a:spcBef>
                <a:spcPct val="0"/>
              </a:spcBef>
              <a:spcAft>
                <a:spcPct val="0"/>
              </a:spcAft>
              <a:defRPr lang="en-US">
                <a:solidFill>
                  <a:srgbClr val="FFFFFF"/>
                </a:solidFill>
                <a:latin typeface="Times New Roman" pitchFamily="18" charset="0"/>
                <a:cs typeface="B Mitra" pitchFamily="2" charset="-78"/>
              </a:defRPr>
            </a:lvl1pPr>
            <a:extLst/>
          </a:lstStyle>
          <a:p>
            <a:pPr>
              <a:defRPr/>
            </a:pPr>
            <a:fld id="{703F10DD-7D76-48BC-84EA-7F1837BE878D}" type="slidenum">
              <a:rPr/>
              <a:pPr>
                <a:defRPr/>
              </a:pPr>
              <a:t>‹#›</a:t>
            </a:fld>
            <a:endParaRPr/>
          </a:p>
        </p:txBody>
      </p:sp>
    </p:spTree>
    <p:extLst>
      <p:ext uri="{BB962C8B-B14F-4D97-AF65-F5344CB8AC3E}">
        <p14:creationId xmlns:p14="http://schemas.microsoft.com/office/powerpoint/2010/main" val="1821237017"/>
      </p:ext>
    </p:extLst>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Times New Roman" pitchFamily="18" charset="0"/>
                <a:cs typeface="B Mitra" pitchFamily="2" charset="-78"/>
              </a:defRPr>
            </a:lvl1pPr>
            <a:extLst/>
          </a:lstStyle>
          <a:p>
            <a:pPr>
              <a:defRPr/>
            </a:pPr>
            <a:fld id="{D03E626B-5C39-47B2-8157-1A643BEB87D7}" type="datetime1">
              <a:rPr lang="en-US"/>
              <a:pPr>
                <a:defRPr/>
              </a:pPr>
              <a:t>1/20/2013</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imes New Roman" pitchFamily="18" charset="0"/>
                <a:cs typeface="B Mitra" pitchFamily="2" charset="-78"/>
              </a:defRPr>
            </a:lvl1pPr>
            <a:extLst/>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Times New Roman" pitchFamily="18" charset="0"/>
                <a:cs typeface="B Mitra" pitchFamily="2" charset="-78"/>
              </a:defRPr>
            </a:lvl1pPr>
            <a:extLst/>
          </a:lstStyle>
          <a:p>
            <a:pPr>
              <a:defRPr/>
            </a:pPr>
            <a:fld id="{81DEA60F-B14D-48F8-A04E-EFADDB6F6B09}" type="slidenum">
              <a:rPr lang="en-US"/>
              <a:pPr>
                <a:defRPr/>
              </a:pPr>
              <a:t>‹#›</a:t>
            </a:fld>
            <a:endParaRPr lang="en-US"/>
          </a:p>
        </p:txBody>
      </p:sp>
    </p:spTree>
    <p:extLst>
      <p:ext uri="{BB962C8B-B14F-4D97-AF65-F5344CB8AC3E}">
        <p14:creationId xmlns:p14="http://schemas.microsoft.com/office/powerpoint/2010/main" val="3753072534"/>
      </p:ext>
    </p:extLst>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anchor="t"/>
          <a:lstStyle>
            <a:lvl1pPr algn="r">
              <a:buNone/>
              <a:defRPr sz="42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4" name="Date Placeholder 3"/>
          <p:cNvSpPr>
            <a:spLocks noGrp="1"/>
          </p:cNvSpPr>
          <p:nvPr>
            <p:ph type="dt" sz="half" idx="10"/>
          </p:nvPr>
        </p:nvSpPr>
        <p:spPr>
          <a:xfrm>
            <a:off x="4724400" y="6556375"/>
            <a:ext cx="2001838" cy="227013"/>
          </a:xfrm>
        </p:spPr>
        <p:txBody>
          <a:bodyPr/>
          <a:lstStyle>
            <a:lvl1pPr fontAlgn="base">
              <a:spcBef>
                <a:spcPct val="0"/>
              </a:spcBef>
              <a:spcAft>
                <a:spcPct val="0"/>
              </a:spcAft>
              <a:defRPr>
                <a:solidFill>
                  <a:srgbClr val="B13F9A"/>
                </a:solidFill>
                <a:latin typeface="Times New Roman" pitchFamily="18" charset="0"/>
                <a:cs typeface="B Mitra" pitchFamily="2" charset="-78"/>
              </a:defRPr>
            </a:lvl1pPr>
            <a:extLst/>
          </a:lstStyle>
          <a:p>
            <a:pPr>
              <a:defRPr/>
            </a:pPr>
            <a:fld id="{7DD12639-EEFA-4B5D-A839-C69BB8393ECB}" type="datetime1">
              <a:rPr lang="en-US"/>
              <a:pPr>
                <a:defRPr/>
              </a:pPr>
              <a:t>1/20/2013</a:t>
            </a:fld>
            <a:endParaRPr lang="en-US"/>
          </a:p>
        </p:txBody>
      </p:sp>
      <p:sp>
        <p:nvSpPr>
          <p:cNvPr id="5" name="Footer Placeholder 4"/>
          <p:cNvSpPr>
            <a:spLocks noGrp="1"/>
          </p:cNvSpPr>
          <p:nvPr>
            <p:ph type="ftr" sz="quarter" idx="11"/>
          </p:nvPr>
        </p:nvSpPr>
        <p:spPr>
          <a:xfrm>
            <a:off x="1735138" y="6556375"/>
            <a:ext cx="2895600" cy="228600"/>
          </a:xfrm>
        </p:spPr>
        <p:txBody>
          <a:bodyPr/>
          <a:lstStyle>
            <a:lvl1pPr fontAlgn="base">
              <a:spcBef>
                <a:spcPct val="0"/>
              </a:spcBef>
              <a:spcAft>
                <a:spcPct val="0"/>
              </a:spcAft>
              <a:defRPr>
                <a:solidFill>
                  <a:srgbClr val="B13F9A"/>
                </a:solidFill>
                <a:latin typeface="Times New Roman" pitchFamily="18" charset="0"/>
                <a:cs typeface="B Mitra" pitchFamily="2" charset="-78"/>
              </a:defRPr>
            </a:lvl1pPr>
            <a:extLst/>
          </a:lstStyle>
          <a:p>
            <a:pPr>
              <a:defRPr/>
            </a:pPr>
            <a:endParaRPr lang="en-US"/>
          </a:p>
        </p:txBody>
      </p:sp>
      <p:sp>
        <p:nvSpPr>
          <p:cNvPr id="6" name="Slide Number Placeholder 5"/>
          <p:cNvSpPr>
            <a:spLocks noGrp="1"/>
          </p:cNvSpPr>
          <p:nvPr>
            <p:ph type="sldNum" sz="quarter" idx="12"/>
          </p:nvPr>
        </p:nvSpPr>
        <p:spPr>
          <a:xfrm>
            <a:off x="6734175" y="6554788"/>
            <a:ext cx="587375" cy="228600"/>
          </a:xfrm>
        </p:spPr>
        <p:txBody>
          <a:bodyPr/>
          <a:lstStyle>
            <a:lvl1pPr fontAlgn="base">
              <a:spcBef>
                <a:spcPct val="0"/>
              </a:spcBef>
              <a:spcAft>
                <a:spcPct val="0"/>
              </a:spcAft>
              <a:defRPr>
                <a:latin typeface="Times New Roman" pitchFamily="18" charset="0"/>
                <a:cs typeface="B Mitra" pitchFamily="2" charset="-78"/>
              </a:defRPr>
            </a:lvl1pPr>
            <a:extLst/>
          </a:lstStyle>
          <a:p>
            <a:pPr>
              <a:defRPr/>
            </a:pPr>
            <a:fld id="{E1A71CC0-2C5C-468E-A4DE-793D5C6392A3}" type="slidenum">
              <a:rPr lang="en-US"/>
              <a:pPr>
                <a:defRPr/>
              </a:pPr>
              <a:t>‹#›</a:t>
            </a:fld>
            <a:endParaRPr lang="en-US"/>
          </a:p>
        </p:txBody>
      </p:sp>
    </p:spTree>
    <p:extLst>
      <p:ext uri="{BB962C8B-B14F-4D97-AF65-F5344CB8AC3E}">
        <p14:creationId xmlns:p14="http://schemas.microsoft.com/office/powerpoint/2010/main" val="346955428"/>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57200"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78808"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Times New Roman" pitchFamily="18" charset="0"/>
                <a:cs typeface="B Mitra" pitchFamily="2" charset="-78"/>
              </a:defRPr>
            </a:lvl1pPr>
            <a:extLst/>
          </a:lstStyle>
          <a:p>
            <a:pPr>
              <a:defRPr/>
            </a:pPr>
            <a:fld id="{9CD29A28-3163-49E0-8D38-44562CE29C64}" type="datetime1">
              <a:rPr lang="en-US"/>
              <a:pPr>
                <a:defRPr/>
              </a:pPr>
              <a:t>1/20/2013</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Times New Roman" pitchFamily="18" charset="0"/>
                <a:cs typeface="B Mitra" pitchFamily="2" charset="-78"/>
              </a:defRPr>
            </a:lvl1pPr>
            <a:extLst/>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Times New Roman" pitchFamily="18" charset="0"/>
                <a:cs typeface="B Mitra" pitchFamily="2" charset="-78"/>
              </a:defRPr>
            </a:lvl1pPr>
            <a:extLst/>
          </a:lstStyle>
          <a:p>
            <a:pPr>
              <a:defRPr/>
            </a:pPr>
            <a:fld id="{4564BFDE-6392-4CF1-A430-28BDD2CD6433}" type="slidenum">
              <a:rPr lang="en-US"/>
              <a:pPr>
                <a:defRPr/>
              </a:pPr>
              <a:t>‹#›</a:t>
            </a:fld>
            <a:endParaRPr lang="en-US"/>
          </a:p>
        </p:txBody>
      </p:sp>
    </p:spTree>
    <p:extLst>
      <p:ext uri="{BB962C8B-B14F-4D97-AF65-F5344CB8AC3E}">
        <p14:creationId xmlns:p14="http://schemas.microsoft.com/office/powerpoint/2010/main" val="3911496505"/>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Times New Roman" pitchFamily="18" charset="0"/>
                <a:cs typeface="B Mitra" pitchFamily="2" charset="-78"/>
              </a:defRPr>
            </a:lvl1pPr>
            <a:extLst/>
          </a:lstStyle>
          <a:p>
            <a:pPr>
              <a:defRPr/>
            </a:pPr>
            <a:fld id="{DE609F7D-E18C-4018-9F49-C9C7680C5746}" type="datetime1">
              <a:rPr lang="en-US"/>
              <a:pPr>
                <a:defRPr/>
              </a:pPr>
              <a:t>1/20/2013</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Times New Roman" pitchFamily="18" charset="0"/>
                <a:cs typeface="B Mitra" pitchFamily="2" charset="-78"/>
              </a:defRPr>
            </a:lvl1pPr>
            <a:extLst/>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Times New Roman" pitchFamily="18" charset="0"/>
                <a:cs typeface="B Mitra" pitchFamily="2" charset="-78"/>
              </a:defRPr>
            </a:lvl1pPr>
            <a:extLst/>
          </a:lstStyle>
          <a:p>
            <a:pPr>
              <a:defRPr/>
            </a:pPr>
            <a:fld id="{344E66E8-3EE9-4DF3-9C20-641CE5178BFD}" type="slidenum">
              <a:rPr lang="en-US"/>
              <a:pPr>
                <a:defRPr/>
              </a:pPr>
              <a:t>‹#›</a:t>
            </a:fld>
            <a:endParaRPr lang="en-US"/>
          </a:p>
        </p:txBody>
      </p:sp>
    </p:spTree>
    <p:extLst>
      <p:ext uri="{BB962C8B-B14F-4D97-AF65-F5344CB8AC3E}">
        <p14:creationId xmlns:p14="http://schemas.microsoft.com/office/powerpoint/2010/main" val="4000550672"/>
      </p:ext>
    </p:extLst>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Times New Roman" pitchFamily="18" charset="0"/>
                <a:cs typeface="B Mitra" pitchFamily="2" charset="-78"/>
              </a:defRPr>
            </a:lvl1pPr>
            <a:extLst/>
          </a:lstStyle>
          <a:p>
            <a:pPr>
              <a:defRPr/>
            </a:pPr>
            <a:fld id="{853D3B34-2DFB-46CF-ACCE-A70F97892586}" type="datetime1">
              <a:rPr lang="en-US"/>
              <a:pPr>
                <a:defRPr/>
              </a:pPr>
              <a:t>1/20/2013</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Times New Roman" pitchFamily="18" charset="0"/>
                <a:cs typeface="B Mitra" pitchFamily="2" charset="-78"/>
              </a:defRPr>
            </a:lvl1pPr>
            <a:extLst/>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Times New Roman" pitchFamily="18" charset="0"/>
                <a:cs typeface="B Mitra" pitchFamily="2" charset="-78"/>
              </a:defRPr>
            </a:lvl1pPr>
            <a:extLst/>
          </a:lstStyle>
          <a:p>
            <a:pPr>
              <a:defRPr/>
            </a:pPr>
            <a:fld id="{A1BC421E-E4DD-4F49-8690-F707ACDB1082}" type="slidenum">
              <a:rPr lang="en-US"/>
              <a:pPr>
                <a:defRPr/>
              </a:pPr>
              <a:t>‹#›</a:t>
            </a:fld>
            <a:endParaRPr lang="en-US"/>
          </a:p>
        </p:txBody>
      </p:sp>
    </p:spTree>
    <p:extLst>
      <p:ext uri="{BB962C8B-B14F-4D97-AF65-F5344CB8AC3E}">
        <p14:creationId xmlns:p14="http://schemas.microsoft.com/office/powerpoint/2010/main" val="954807015"/>
      </p:ext>
    </p:extLst>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solidFill>
                  <a:srgbClr val="B13F9A"/>
                </a:solidFill>
                <a:latin typeface="Times New Roman" pitchFamily="18" charset="0"/>
                <a:cs typeface="B Mitra" pitchFamily="2" charset="-78"/>
              </a:defRPr>
            </a:lvl1pPr>
            <a:extLst/>
          </a:lstStyle>
          <a:p>
            <a:pPr>
              <a:defRPr/>
            </a:pPr>
            <a:fld id="{C1B25FD2-8D0D-41B1-94B7-B60BCE0A780C}" type="datetime1">
              <a:rPr lang="en-US"/>
              <a:pPr>
                <a:defRPr/>
              </a:pPr>
              <a:t>1/20/2013</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solidFill>
                  <a:srgbClr val="B13F9A"/>
                </a:solidFill>
                <a:latin typeface="Times New Roman" pitchFamily="18" charset="0"/>
                <a:cs typeface="B Mitra" pitchFamily="2" charset="-78"/>
              </a:defRPr>
            </a:lvl1pPr>
            <a:extLst/>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Times New Roman" pitchFamily="18" charset="0"/>
                <a:cs typeface="B Mitra" pitchFamily="2" charset="-78"/>
              </a:defRPr>
            </a:lvl1pPr>
            <a:extLst/>
          </a:lstStyle>
          <a:p>
            <a:pPr>
              <a:defRPr/>
            </a:pPr>
            <a:fld id="{1AC07CB2-DB32-4769-83F4-BC5E3AAFA4FF}" type="slidenum">
              <a:rPr lang="en-US"/>
              <a:pPr>
                <a:defRPr/>
              </a:pPr>
              <a:t>‹#›</a:t>
            </a:fld>
            <a:endParaRPr lang="en-US"/>
          </a:p>
        </p:txBody>
      </p:sp>
    </p:spTree>
    <p:extLst>
      <p:ext uri="{BB962C8B-B14F-4D97-AF65-F5344CB8AC3E}">
        <p14:creationId xmlns:p14="http://schemas.microsoft.com/office/powerpoint/2010/main" val="2984383070"/>
      </p:ext>
    </p:extLst>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lstStyle>
            <a:lvl1pPr algn="l">
              <a:buNone/>
              <a:defRPr lang="en-US" sz="2400" baseline="0" smtClean="0"/>
            </a:lvl1pPr>
            <a:extLst/>
          </a:lstStyle>
          <a:p>
            <a:r>
              <a:rPr lang="en-US" smtClean="0"/>
              <a:t>Click to edit Master title style</a:t>
            </a:r>
            <a:endParaRPr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lIns="45720" tIns="0" rIns="0" bIns="0" spcCol="0" rtlCol="0" fromWordArt="0" forceAA="0">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Times New Roman" pitchFamily="18" charset="0"/>
                <a:cs typeface="B Mitra" pitchFamily="2" charset="-78"/>
              </a:defRPr>
            </a:lvl1pPr>
            <a:extLst/>
          </a:lstStyle>
          <a:p>
            <a:pPr>
              <a:defRPr/>
            </a:pPr>
            <a:fld id="{94F7CB39-2EF3-4E53-A9D1-CE762068CC77}" type="datetime1">
              <a:rPr lang="en-US"/>
              <a:pPr>
                <a:defRPr/>
              </a:pPr>
              <a:t>1/20/2013</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Times New Roman" pitchFamily="18" charset="0"/>
                <a:cs typeface="B Mitra" pitchFamily="2" charset="-78"/>
              </a:defRPr>
            </a:lvl1pPr>
            <a:extLst/>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Times New Roman" pitchFamily="18" charset="0"/>
                <a:cs typeface="B Mitra" pitchFamily="2" charset="-78"/>
              </a:defRPr>
            </a:lvl1pPr>
            <a:extLst/>
          </a:lstStyle>
          <a:p>
            <a:pPr>
              <a:defRPr/>
            </a:pPr>
            <a:fld id="{582C3E63-D70E-4D78-9ABE-168A456BAAE4}" type="slidenum">
              <a:rPr lang="en-US"/>
              <a:pPr>
                <a:defRPr/>
              </a:pPr>
              <a:t>‹#›</a:t>
            </a:fld>
            <a:endParaRPr lang="en-US"/>
          </a:p>
        </p:txBody>
      </p:sp>
    </p:spTree>
    <p:extLst>
      <p:ext uri="{BB962C8B-B14F-4D97-AF65-F5344CB8AC3E}">
        <p14:creationId xmlns:p14="http://schemas.microsoft.com/office/powerpoint/2010/main" val="1355292728"/>
      </p:ext>
    </p:extLst>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rot="21240000">
            <a:off x="598488" y="1004888"/>
            <a:ext cx="4319587" cy="4311650"/>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solidFill>
                <a:prstClr val="white"/>
              </a:solidFill>
            </a:endParaRPr>
          </a:p>
        </p:txBody>
      </p:sp>
      <p:sp>
        <p:nvSpPr>
          <p:cNvPr id="6" name="Rectangle 5"/>
          <p:cNvSpPr/>
          <p:nvPr/>
        </p:nvSpPr>
        <p:spPr>
          <a:xfrm rot="21420000">
            <a:off x="596900" y="998538"/>
            <a:ext cx="4319588" cy="4313237"/>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solidFill>
                <a:prstClr val="white"/>
              </a:solidFill>
            </a:endParaRPr>
          </a:p>
        </p:txBody>
      </p:sp>
      <p:sp>
        <p:nvSpPr>
          <p:cNvPr id="2" name="Title 1"/>
          <p:cNvSpPr>
            <a:spLocks noGrp="1"/>
          </p:cNvSpPr>
          <p:nvPr>
            <p:ph type="title"/>
          </p:nvPr>
        </p:nvSpPr>
        <p:spPr>
          <a:xfrm>
            <a:off x="5389098" y="1143000"/>
            <a:ext cx="3429000" cy="2057400"/>
          </a:xfrm>
        </p:spPr>
        <p:txBody>
          <a:bodyPr/>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lang="en-US" smtClean="0"/>
              <a:t>Click to edit Master title style</a:t>
            </a:r>
            <a:endParaRPr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lIns="82296" tIns="0" rIns="0" bIns="0" spcCol="0" rtlCol="0" fromWordArt="0" forceAA="0">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7" name="Date Placeholder 4"/>
          <p:cNvSpPr>
            <a:spLocks noGrp="1"/>
          </p:cNvSpPr>
          <p:nvPr>
            <p:ph type="dt" sz="half" idx="10"/>
          </p:nvPr>
        </p:nvSpPr>
        <p:spPr/>
        <p:txBody>
          <a:bodyPr/>
          <a:lstStyle>
            <a:lvl1pPr fontAlgn="base">
              <a:spcBef>
                <a:spcPct val="0"/>
              </a:spcBef>
              <a:spcAft>
                <a:spcPct val="0"/>
              </a:spcAft>
              <a:defRPr>
                <a:latin typeface="Times New Roman" pitchFamily="18" charset="0"/>
                <a:cs typeface="B Mitra" pitchFamily="2" charset="-78"/>
              </a:defRPr>
            </a:lvl1pPr>
            <a:extLst/>
          </a:lstStyle>
          <a:p>
            <a:pPr>
              <a:defRPr/>
            </a:pPr>
            <a:fld id="{7DD084BC-4405-48A5-B0B0-8165090AE5A9}" type="datetime1">
              <a:rPr lang="en-US"/>
              <a:pPr>
                <a:defRPr/>
              </a:pPr>
              <a:t>1/20/2013</a:t>
            </a:fld>
            <a:endParaRPr lang="en-US"/>
          </a:p>
        </p:txBody>
      </p:sp>
      <p:sp>
        <p:nvSpPr>
          <p:cNvPr id="8" name="Footer Placeholder 5"/>
          <p:cNvSpPr>
            <a:spLocks noGrp="1"/>
          </p:cNvSpPr>
          <p:nvPr>
            <p:ph type="ftr" sz="quarter" idx="11"/>
          </p:nvPr>
        </p:nvSpPr>
        <p:spPr/>
        <p:txBody>
          <a:bodyPr/>
          <a:lstStyle>
            <a:lvl1pPr fontAlgn="base">
              <a:spcBef>
                <a:spcPct val="0"/>
              </a:spcBef>
              <a:spcAft>
                <a:spcPct val="0"/>
              </a:spcAft>
              <a:defRPr>
                <a:latin typeface="Times New Roman" pitchFamily="18" charset="0"/>
                <a:cs typeface="B Mitra" pitchFamily="2" charset="-78"/>
              </a:defRPr>
            </a:lvl1pPr>
            <a:extLst/>
          </a:lstStyle>
          <a:p>
            <a:pPr>
              <a:defRPr/>
            </a:pPr>
            <a:endParaRPr lang="en-US"/>
          </a:p>
        </p:txBody>
      </p:sp>
      <p:sp>
        <p:nvSpPr>
          <p:cNvPr id="9" name="Slide Number Placeholder 6"/>
          <p:cNvSpPr>
            <a:spLocks noGrp="1"/>
          </p:cNvSpPr>
          <p:nvPr>
            <p:ph type="sldNum" sz="quarter" idx="12"/>
          </p:nvPr>
        </p:nvSpPr>
        <p:spPr/>
        <p:txBody>
          <a:bodyPr/>
          <a:lstStyle>
            <a:lvl1pPr fontAlgn="base">
              <a:spcBef>
                <a:spcPct val="0"/>
              </a:spcBef>
              <a:spcAft>
                <a:spcPct val="0"/>
              </a:spcAft>
              <a:defRPr>
                <a:latin typeface="Times New Roman" pitchFamily="18" charset="0"/>
                <a:cs typeface="B Mitra" pitchFamily="2" charset="-78"/>
              </a:defRPr>
            </a:lvl1pPr>
            <a:extLst/>
          </a:lstStyle>
          <a:p>
            <a:pPr>
              <a:defRPr/>
            </a:pPr>
            <a:fld id="{EF5E8112-256F-40D6-832E-C0F79F9BE275}" type="slidenum">
              <a:rPr lang="en-US"/>
              <a:pPr>
                <a:defRPr/>
              </a:pPr>
              <a:t>‹#›</a:t>
            </a:fld>
            <a:endParaRPr lang="en-US"/>
          </a:p>
        </p:txBody>
      </p:sp>
    </p:spTree>
    <p:extLst>
      <p:ext uri="{BB962C8B-B14F-4D97-AF65-F5344CB8AC3E}">
        <p14:creationId xmlns:p14="http://schemas.microsoft.com/office/powerpoint/2010/main" val="446956295"/>
      </p:ext>
    </p:extLst>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Times New Roman" pitchFamily="18" charset="0"/>
                <a:cs typeface="B Mitra" pitchFamily="2" charset="-78"/>
              </a:defRPr>
            </a:lvl1pPr>
            <a:extLst/>
          </a:lstStyle>
          <a:p>
            <a:pPr>
              <a:defRPr/>
            </a:pPr>
            <a:fld id="{EF31DA2C-0855-4FFB-8CF1-436ACAB6C0B7}" type="datetime1">
              <a:rPr lang="en-US"/>
              <a:pPr>
                <a:defRPr/>
              </a:pPr>
              <a:t>1/20/2013</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imes New Roman" pitchFamily="18" charset="0"/>
                <a:cs typeface="B Mitra" pitchFamily="2" charset="-78"/>
              </a:defRPr>
            </a:lvl1pPr>
            <a:extLst/>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Times New Roman" pitchFamily="18" charset="0"/>
                <a:cs typeface="B Mitra" pitchFamily="2" charset="-78"/>
              </a:defRPr>
            </a:lvl1pPr>
            <a:extLst/>
          </a:lstStyle>
          <a:p>
            <a:pPr>
              <a:defRPr/>
            </a:pPr>
            <a:fld id="{A5592489-F831-4153-A25F-3B959263F75F}" type="slidenum">
              <a:rPr lang="en-US"/>
              <a:pPr>
                <a:defRPr/>
              </a:pPr>
              <a:t>‹#›</a:t>
            </a:fld>
            <a:endParaRPr lang="en-US"/>
          </a:p>
        </p:txBody>
      </p:sp>
    </p:spTree>
    <p:extLst>
      <p:ext uri="{BB962C8B-B14F-4D97-AF65-F5344CB8AC3E}">
        <p14:creationId xmlns:p14="http://schemas.microsoft.com/office/powerpoint/2010/main" val="2733695348"/>
      </p:ext>
    </p:extLst>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243388" y="6557963"/>
            <a:ext cx="2001837" cy="227012"/>
          </a:xfrm>
        </p:spPr>
        <p:txBody>
          <a:bodyPr/>
          <a:lstStyle>
            <a:lvl1pPr fontAlgn="base">
              <a:spcBef>
                <a:spcPct val="0"/>
              </a:spcBef>
              <a:spcAft>
                <a:spcPct val="0"/>
              </a:spcAft>
              <a:defRPr>
                <a:latin typeface="Times New Roman" pitchFamily="18" charset="0"/>
                <a:cs typeface="B Mitra" pitchFamily="2" charset="-78"/>
              </a:defRPr>
            </a:lvl1pPr>
            <a:extLst/>
          </a:lstStyle>
          <a:p>
            <a:pPr>
              <a:defRPr/>
            </a:pPr>
            <a:fld id="{67D40537-3839-4CB3-A784-22F6CEBA917A}" type="datetime1">
              <a:rPr lang="en-US"/>
              <a:pPr>
                <a:defRPr/>
              </a:pPr>
              <a:t>1/20/2013</a:t>
            </a:fld>
            <a:endParaRPr lang="en-US"/>
          </a:p>
        </p:txBody>
      </p:sp>
      <p:sp>
        <p:nvSpPr>
          <p:cNvPr id="5" name="Footer Placeholder 4"/>
          <p:cNvSpPr>
            <a:spLocks noGrp="1"/>
          </p:cNvSpPr>
          <p:nvPr>
            <p:ph type="ftr" sz="quarter" idx="11"/>
          </p:nvPr>
        </p:nvSpPr>
        <p:spPr>
          <a:xfrm>
            <a:off x="457200" y="6556375"/>
            <a:ext cx="3657600" cy="228600"/>
          </a:xfrm>
        </p:spPr>
        <p:txBody>
          <a:bodyPr/>
          <a:lstStyle>
            <a:lvl1pPr fontAlgn="base">
              <a:spcBef>
                <a:spcPct val="0"/>
              </a:spcBef>
              <a:spcAft>
                <a:spcPct val="0"/>
              </a:spcAft>
              <a:defRPr>
                <a:latin typeface="Times New Roman" pitchFamily="18" charset="0"/>
                <a:cs typeface="B Mitra" pitchFamily="2" charset="-78"/>
              </a:defRPr>
            </a:lvl1pPr>
            <a:extLst/>
          </a:lstStyle>
          <a:p>
            <a:pPr>
              <a:defRPr/>
            </a:pPr>
            <a:endParaRPr lang="en-US"/>
          </a:p>
        </p:txBody>
      </p:sp>
      <p:sp>
        <p:nvSpPr>
          <p:cNvPr id="6" name="Slide Number Placeholder 5"/>
          <p:cNvSpPr>
            <a:spLocks noGrp="1"/>
          </p:cNvSpPr>
          <p:nvPr>
            <p:ph type="sldNum" sz="quarter" idx="12"/>
          </p:nvPr>
        </p:nvSpPr>
        <p:spPr>
          <a:xfrm>
            <a:off x="6254750" y="6553200"/>
            <a:ext cx="587375" cy="228600"/>
          </a:xfrm>
        </p:spPr>
        <p:txBody>
          <a:bodyPr/>
          <a:lstStyle>
            <a:lvl1pPr fontAlgn="base">
              <a:spcBef>
                <a:spcPct val="0"/>
              </a:spcBef>
              <a:spcAft>
                <a:spcPct val="0"/>
              </a:spcAft>
              <a:defRPr>
                <a:solidFill>
                  <a:srgbClr val="B13F9A"/>
                </a:solidFill>
                <a:latin typeface="Times New Roman" pitchFamily="18" charset="0"/>
                <a:cs typeface="B Mitra" pitchFamily="2" charset="-78"/>
              </a:defRPr>
            </a:lvl1pPr>
            <a:extLst/>
          </a:lstStyle>
          <a:p>
            <a:pPr>
              <a:defRPr/>
            </a:pPr>
            <a:fld id="{8F5B9131-13A7-4360-90BE-2B2B846AFB9E}" type="slidenum">
              <a:rPr lang="en-US"/>
              <a:pPr>
                <a:defRPr/>
              </a:pPr>
              <a:t>‹#›</a:t>
            </a:fld>
            <a:endParaRPr lang="en-US"/>
          </a:p>
        </p:txBody>
      </p:sp>
    </p:spTree>
    <p:extLst>
      <p:ext uri="{BB962C8B-B14F-4D97-AF65-F5344CB8AC3E}">
        <p14:creationId xmlns:p14="http://schemas.microsoft.com/office/powerpoint/2010/main" val="2917364774"/>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3.jpe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4.jpe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1/20/2013</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13" name="Text Placeholder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latin typeface="Arial" charset="0"/>
                <a:cs typeface="Arial" charset="0"/>
              </a:defRPr>
            </a:lvl1pPr>
          </a:lstStyle>
          <a:p>
            <a:pPr>
              <a:defRPr/>
            </a:pPr>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latin typeface="Arial" charset="0"/>
                <a:cs typeface="Arial" charset="0"/>
              </a:defRPr>
            </a:lvl1pPr>
          </a:lstStyle>
          <a:p>
            <a:pPr>
              <a:defRPr/>
            </a:pPr>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latin typeface="Arial" charset="0"/>
                <a:cs typeface="Arial" charset="0"/>
              </a:defRPr>
            </a:lvl1pPr>
          </a:lstStyle>
          <a:p>
            <a:pPr>
              <a:defRPr/>
            </a:pPr>
            <a:fld id="{7CA26DC1-0E71-4C85-9947-40F22C48517F}" type="slidenum">
              <a:rPr lang="ar-SA"/>
              <a:pPr>
                <a:defRPr/>
              </a:pPr>
              <a:t>‹#›</a:t>
            </a:fld>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898" decel="100000" fill="hold"/>
                                        <p:tgtEl>
                                          <p:spTgt spid="22"/>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2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animEffect transition="in" filter="fade">
                                      <p:cBhvr>
                                        <p:cTn id="15" dur="1000"/>
                                        <p:tgtEl>
                                          <p:spTgt spid="13">
                                            <p:txEl>
                                              <p:pRg st="0" end="0"/>
                                            </p:txEl>
                                          </p:spTgt>
                                        </p:tgtEl>
                                      </p:cBhvr>
                                    </p:animEffect>
                                    <p:anim calcmode="lin" valueType="num">
                                      <p:cBhvr>
                                        <p:cTn id="16"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13">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13">
                                            <p:txEl>
                                              <p:pRg st="0" end="0"/>
                                            </p:txEl>
                                          </p:spTgt>
                                        </p:tgtEl>
                                        <p:attrNameLst>
                                          <p:attrName>ppt_y</p:attrName>
                                        </p:attrNameLst>
                                      </p:cBhvr>
                                      <p:tavLst>
                                        <p:tav tm="0">
                                          <p:val>
                                            <p:strVal val="#ppt_y-.03"/>
                                          </p:val>
                                        </p:tav>
                                        <p:tav tm="100000">
                                          <p:val>
                                            <p:strVal val="#ppt_y"/>
                                          </p:val>
                                        </p:tav>
                                      </p:tavLst>
                                    </p:anim>
                                  </p:childTnLst>
                                </p:cTn>
                              </p:par>
                              <p:par>
                                <p:cTn id="19" presetID="37" presetClass="entr" presetSubtype="0" fill="hold" grpId="0" nodeType="withEffect">
                                  <p:stCondLst>
                                    <p:cond delay="0"/>
                                  </p:stCondLst>
                                  <p:childTnLst>
                                    <p:set>
                                      <p:cBhvr>
                                        <p:cTn id="20" dur="1" fill="hold">
                                          <p:stCondLst>
                                            <p:cond delay="0"/>
                                          </p:stCondLst>
                                        </p:cTn>
                                        <p:tgtEl>
                                          <p:spTgt spid="13">
                                            <p:txEl>
                                              <p:pRg st="1" end="1"/>
                                            </p:txEl>
                                          </p:spTgt>
                                        </p:tgtEl>
                                        <p:attrNameLst>
                                          <p:attrName>style.visibility</p:attrName>
                                        </p:attrNameLst>
                                      </p:cBhvr>
                                      <p:to>
                                        <p:strVal val="visible"/>
                                      </p:to>
                                    </p:set>
                                    <p:animEffect transition="in" filter="fade">
                                      <p:cBhvr>
                                        <p:cTn id="21" dur="1000"/>
                                        <p:tgtEl>
                                          <p:spTgt spid="13">
                                            <p:txEl>
                                              <p:pRg st="1" end="1"/>
                                            </p:txEl>
                                          </p:spTgt>
                                        </p:tgtEl>
                                      </p:cBhvr>
                                    </p:animEffect>
                                    <p:anim calcmode="lin" valueType="num">
                                      <p:cBhvr>
                                        <p:cTn id="22"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3" dur="898" decel="100000" fill="hold"/>
                                        <p:tgtEl>
                                          <p:spTgt spid="13">
                                            <p:txEl>
                                              <p:pRg st="1" end="1"/>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898"/>
                                          </p:stCondLst>
                                        </p:cTn>
                                        <p:tgtEl>
                                          <p:spTgt spid="13">
                                            <p:txEl>
                                              <p:pRg st="1" end="1"/>
                                            </p:txEl>
                                          </p:spTgt>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13">
                                            <p:txEl>
                                              <p:pRg st="2" end="2"/>
                                            </p:txEl>
                                          </p:spTgt>
                                        </p:tgtEl>
                                        <p:attrNameLst>
                                          <p:attrName>style.visibility</p:attrName>
                                        </p:attrNameLst>
                                      </p:cBhvr>
                                      <p:to>
                                        <p:strVal val="visible"/>
                                      </p:to>
                                    </p:set>
                                    <p:animEffect transition="in" filter="fade">
                                      <p:cBhvr>
                                        <p:cTn id="27" dur="1000"/>
                                        <p:tgtEl>
                                          <p:spTgt spid="13">
                                            <p:txEl>
                                              <p:pRg st="2" end="2"/>
                                            </p:txEl>
                                          </p:spTgt>
                                        </p:tgtEl>
                                      </p:cBhvr>
                                    </p:animEffect>
                                    <p:anim calcmode="lin" valueType="num">
                                      <p:cBhvr>
                                        <p:cTn id="28"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9" dur="898" decel="100000" fill="hold"/>
                                        <p:tgtEl>
                                          <p:spTgt spid="13">
                                            <p:txEl>
                                              <p:pRg st="2" end="2"/>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898"/>
                                          </p:stCondLst>
                                        </p:cTn>
                                        <p:tgtEl>
                                          <p:spTgt spid="13">
                                            <p:txEl>
                                              <p:pRg st="2" end="2"/>
                                            </p:txEl>
                                          </p:spTgt>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898" decel="100000" fill="hold"/>
                                        <p:tgtEl>
                                          <p:spTgt spid="13">
                                            <p:txEl>
                                              <p:pRg st="3" end="3"/>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898"/>
                                          </p:stCondLst>
                                        </p:cTn>
                                        <p:tgtEl>
                                          <p:spTgt spid="13">
                                            <p:txEl>
                                              <p:pRg st="3" end="3"/>
                                            </p:txEl>
                                          </p:spTgt>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3">
                                            <p:txEl>
                                              <p:pRg st="4" end="4"/>
                                            </p:txEl>
                                          </p:spTgt>
                                        </p:tgtEl>
                                        <p:attrNameLst>
                                          <p:attrName>style.visibility</p:attrName>
                                        </p:attrNameLst>
                                      </p:cBhvr>
                                      <p:to>
                                        <p:strVal val="visible"/>
                                      </p:to>
                                    </p:set>
                                    <p:animEffect transition="in" filter="fade">
                                      <p:cBhvr>
                                        <p:cTn id="39" dur="1000"/>
                                        <p:tgtEl>
                                          <p:spTgt spid="13">
                                            <p:txEl>
                                              <p:pRg st="4" end="4"/>
                                            </p:txEl>
                                          </p:spTgt>
                                        </p:tgtEl>
                                      </p:cBhvr>
                                    </p:animEffect>
                                    <p:anim calcmode="lin" valueType="num">
                                      <p:cBhvr>
                                        <p:cTn id="40"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13">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13">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3" grpId="0" build="p"/>
    </p:bldLst>
  </p:timing>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cs typeface="Tahoma" pitchFamily="34" charset="0"/>
        </a:defRPr>
      </a:lvl2pPr>
      <a:lvl3pPr algn="ctr" rtl="0" eaLnBrk="0" fontAlgn="base" hangingPunct="0">
        <a:spcBef>
          <a:spcPct val="0"/>
        </a:spcBef>
        <a:spcAft>
          <a:spcPct val="0"/>
        </a:spcAft>
        <a:defRPr sz="4100" b="1">
          <a:solidFill>
            <a:schemeClr val="tx1"/>
          </a:solidFill>
          <a:latin typeface="Lucida Sans" pitchFamily="34" charset="0"/>
          <a:cs typeface="Tahoma" pitchFamily="34" charset="0"/>
        </a:defRPr>
      </a:lvl3pPr>
      <a:lvl4pPr algn="ctr" rtl="0" eaLnBrk="0" fontAlgn="base" hangingPunct="0">
        <a:spcBef>
          <a:spcPct val="0"/>
        </a:spcBef>
        <a:spcAft>
          <a:spcPct val="0"/>
        </a:spcAft>
        <a:defRPr sz="4100" b="1">
          <a:solidFill>
            <a:schemeClr val="tx1"/>
          </a:solidFill>
          <a:latin typeface="Lucida Sans" pitchFamily="34" charset="0"/>
          <a:cs typeface="Tahoma" pitchFamily="34" charset="0"/>
        </a:defRPr>
      </a:lvl4pPr>
      <a:lvl5pPr algn="ctr" rtl="0" eaLnBrk="0" fontAlgn="base" hangingPunct="0">
        <a:spcBef>
          <a:spcPct val="0"/>
        </a:spcBef>
        <a:spcAft>
          <a:spcPct val="0"/>
        </a:spcAft>
        <a:defRPr sz="4100" b="1">
          <a:solidFill>
            <a:schemeClr val="tx1"/>
          </a:solidFill>
          <a:latin typeface="Lucida Sans" pitchFamily="34" charset="0"/>
          <a:cs typeface="Tahoma" pitchFamily="34" charset="0"/>
        </a:defRPr>
      </a:lvl5pPr>
      <a:lvl6pPr marL="457200" algn="ctr" rtl="0" fontAlgn="base">
        <a:spcBef>
          <a:spcPct val="0"/>
        </a:spcBef>
        <a:spcAft>
          <a:spcPct val="0"/>
        </a:spcAft>
        <a:defRPr sz="4100" b="1">
          <a:solidFill>
            <a:schemeClr val="tx1"/>
          </a:solidFill>
          <a:latin typeface="Lucida Sans" pitchFamily="34" charset="0"/>
          <a:cs typeface="Tahoma" pitchFamily="34" charset="0"/>
        </a:defRPr>
      </a:lvl6pPr>
      <a:lvl7pPr marL="914400" algn="ctr" rtl="0" fontAlgn="base">
        <a:spcBef>
          <a:spcPct val="0"/>
        </a:spcBef>
        <a:spcAft>
          <a:spcPct val="0"/>
        </a:spcAft>
        <a:defRPr sz="4100" b="1">
          <a:solidFill>
            <a:schemeClr val="tx1"/>
          </a:solidFill>
          <a:latin typeface="Lucida Sans" pitchFamily="34" charset="0"/>
          <a:cs typeface="Tahoma" pitchFamily="34" charset="0"/>
        </a:defRPr>
      </a:lvl7pPr>
      <a:lvl8pPr marL="1371600" algn="ctr" rtl="0" fontAlgn="base">
        <a:spcBef>
          <a:spcPct val="0"/>
        </a:spcBef>
        <a:spcAft>
          <a:spcPct val="0"/>
        </a:spcAft>
        <a:defRPr sz="4100" b="1">
          <a:solidFill>
            <a:schemeClr val="tx1"/>
          </a:solidFill>
          <a:latin typeface="Lucida Sans" pitchFamily="34" charset="0"/>
          <a:cs typeface="Tahoma" pitchFamily="34" charset="0"/>
        </a:defRPr>
      </a:lvl8pPr>
      <a:lvl9pPr marL="1828800" algn="ctr" rtl="0" fontAlgn="base">
        <a:spcBef>
          <a:spcPct val="0"/>
        </a:spcBef>
        <a:spcAft>
          <a:spcPct val="0"/>
        </a:spcAft>
        <a:defRPr sz="4100" b="1">
          <a:solidFill>
            <a:schemeClr val="tx1"/>
          </a:solidFill>
          <a:latin typeface="Lucida Sans" pitchFamily="34" charset="0"/>
          <a:cs typeface="Tahoma" pitchFamily="34" charset="0"/>
        </a:defRPr>
      </a:lvl9pPr>
    </p:titleStyle>
    <p:body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1027" name="Text Placeholder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cs typeface="Arial" charset="0"/>
              </a:defRPr>
            </a:lvl1pPr>
          </a:lstStyle>
          <a:p>
            <a:pPr>
              <a:defRPr/>
            </a:pPr>
            <a:fld id="{2441F9B0-BB79-444D-A47B-720210FF215B}" type="datetimeFigureOut">
              <a:rPr lang="ar-SA"/>
              <a:pPr>
                <a:defRPr/>
              </a:pPr>
              <a:t>09/03/1434</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cs typeface="Arial" charset="0"/>
              </a:defRPr>
            </a:lvl1pPr>
          </a:lstStyle>
          <a:p>
            <a:pPr>
              <a:defRPr/>
            </a:pPr>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cs typeface="Arial" charset="0"/>
              </a:defRPr>
            </a:lvl1pPr>
          </a:lstStyle>
          <a:p>
            <a:pPr>
              <a:defRPr/>
            </a:pPr>
            <a:fld id="{DF18C518-2FC9-4C22-8F8A-6EB4CD8144EC}" type="slidenum">
              <a:rPr lang="ar-SA"/>
              <a:pPr>
                <a:defRPr/>
              </a:pPr>
              <a:t>‹#›</a:t>
            </a:fld>
            <a:endParaRPr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ransition spd="slow">
    <p:wipe dir="d"/>
  </p:transition>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cs typeface="Tahoma" pitchFamily="34" charset="0"/>
        </a:defRPr>
      </a:lvl2pPr>
      <a:lvl3pPr algn="ctr" rtl="0" eaLnBrk="0" fontAlgn="base" hangingPunct="0">
        <a:spcBef>
          <a:spcPct val="0"/>
        </a:spcBef>
        <a:spcAft>
          <a:spcPct val="0"/>
        </a:spcAft>
        <a:defRPr sz="4100" b="1">
          <a:solidFill>
            <a:schemeClr val="tx1"/>
          </a:solidFill>
          <a:latin typeface="Lucida Sans" pitchFamily="34" charset="0"/>
          <a:cs typeface="Tahoma" pitchFamily="34" charset="0"/>
        </a:defRPr>
      </a:lvl3pPr>
      <a:lvl4pPr algn="ctr" rtl="0" eaLnBrk="0" fontAlgn="base" hangingPunct="0">
        <a:spcBef>
          <a:spcPct val="0"/>
        </a:spcBef>
        <a:spcAft>
          <a:spcPct val="0"/>
        </a:spcAft>
        <a:defRPr sz="4100" b="1">
          <a:solidFill>
            <a:schemeClr val="tx1"/>
          </a:solidFill>
          <a:latin typeface="Lucida Sans" pitchFamily="34" charset="0"/>
          <a:cs typeface="Tahoma" pitchFamily="34" charset="0"/>
        </a:defRPr>
      </a:lvl4pPr>
      <a:lvl5pPr algn="ctr" rtl="0" eaLnBrk="0" fontAlgn="base" hangingPunct="0">
        <a:spcBef>
          <a:spcPct val="0"/>
        </a:spcBef>
        <a:spcAft>
          <a:spcPct val="0"/>
        </a:spcAft>
        <a:defRPr sz="4100" b="1">
          <a:solidFill>
            <a:schemeClr val="tx1"/>
          </a:solidFill>
          <a:latin typeface="Lucida Sans" pitchFamily="34" charset="0"/>
          <a:cs typeface="Tahoma" pitchFamily="34" charset="0"/>
        </a:defRPr>
      </a:lvl5pPr>
      <a:lvl6pPr marL="457200" algn="ctr" rtl="0" fontAlgn="base">
        <a:spcBef>
          <a:spcPct val="0"/>
        </a:spcBef>
        <a:spcAft>
          <a:spcPct val="0"/>
        </a:spcAft>
        <a:defRPr sz="4100" b="1">
          <a:solidFill>
            <a:schemeClr val="tx1"/>
          </a:solidFill>
          <a:latin typeface="Lucida Sans" pitchFamily="34" charset="0"/>
          <a:cs typeface="Tahoma" pitchFamily="34" charset="0"/>
        </a:defRPr>
      </a:lvl6pPr>
      <a:lvl7pPr marL="914400" algn="ctr" rtl="0" fontAlgn="base">
        <a:spcBef>
          <a:spcPct val="0"/>
        </a:spcBef>
        <a:spcAft>
          <a:spcPct val="0"/>
        </a:spcAft>
        <a:defRPr sz="4100" b="1">
          <a:solidFill>
            <a:schemeClr val="tx1"/>
          </a:solidFill>
          <a:latin typeface="Lucida Sans" pitchFamily="34" charset="0"/>
          <a:cs typeface="Tahoma" pitchFamily="34" charset="0"/>
        </a:defRPr>
      </a:lvl7pPr>
      <a:lvl8pPr marL="1371600" algn="ctr" rtl="0" fontAlgn="base">
        <a:spcBef>
          <a:spcPct val="0"/>
        </a:spcBef>
        <a:spcAft>
          <a:spcPct val="0"/>
        </a:spcAft>
        <a:defRPr sz="4100" b="1">
          <a:solidFill>
            <a:schemeClr val="tx1"/>
          </a:solidFill>
          <a:latin typeface="Lucida Sans" pitchFamily="34" charset="0"/>
          <a:cs typeface="Tahoma" pitchFamily="34" charset="0"/>
        </a:defRPr>
      </a:lvl8pPr>
      <a:lvl9pPr marL="1828800" algn="ctr" rtl="0" fontAlgn="base">
        <a:spcBef>
          <a:spcPct val="0"/>
        </a:spcBef>
        <a:spcAft>
          <a:spcPct val="0"/>
        </a:spcAft>
        <a:defRPr sz="4100" b="1">
          <a:solidFill>
            <a:schemeClr val="tx1"/>
          </a:solidFill>
          <a:latin typeface="Lucida Sans" pitchFamily="34" charset="0"/>
          <a:cs typeface="Tahoma" pitchFamily="34" charset="0"/>
        </a:defRPr>
      </a:lvl9pPr>
    </p:titleStyle>
    <p:body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AFE68D30-502F-4F1C-9827-0F1CD535408E}" type="datetime1">
              <a:rPr lang="en-US" smtClean="0">
                <a:solidFill>
                  <a:prstClr val="black"/>
                </a:solidFill>
              </a:rPr>
              <a:pPr/>
              <a:t>1/20/2013</a:t>
            </a:fld>
            <a:endParaRPr lang="en-US">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r>
              <a:rPr lang="fa-IR" smtClean="0">
                <a:solidFill>
                  <a:prstClr val="black"/>
                </a:solidFill>
              </a:rPr>
              <a:t>کاری از: مجید همتی</a:t>
            </a:r>
            <a:endParaRPr lang="en-US">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D6BD9136-514C-4BF6-AC00-ED113CE9DE0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943667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hdr="0" dt="0"/>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invGray">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3" name="Title Placeholder 2"/>
          <p:cNvSpPr>
            <a:spLocks noGrp="1"/>
          </p:cNvSpPr>
          <p:nvPr>
            <p:ph type="title"/>
          </p:nvPr>
        </p:nvSpPr>
        <p:spPr>
          <a:xfrm>
            <a:off x="457200" y="320675"/>
            <a:ext cx="7239000" cy="1143000"/>
          </a:xfrm>
          <a:prstGeom prst="rect">
            <a:avLst/>
          </a:prstGeom>
        </p:spPr>
        <p:txBody>
          <a:bodyPr vert="horz" lIns="45720" tIns="0" rIns="45720" bIns="0" anchor="b" anchorCtr="0">
            <a:normAutofit/>
          </a:bodyPr>
          <a:lstStyle>
            <a:extLst/>
          </a:lstStyle>
          <a:p>
            <a:r>
              <a:rPr lang="en-US" smtClean="0"/>
              <a:t>Click to edit Master title style</a:t>
            </a:r>
            <a:endParaRPr lang="en-US"/>
          </a:p>
        </p:txBody>
      </p:sp>
      <p:sp>
        <p:nvSpPr>
          <p:cNvPr id="2054" name="Text Placeholder 30"/>
          <p:cNvSpPr>
            <a:spLocks noGrp="1"/>
          </p:cNvSpPr>
          <p:nvPr>
            <p:ph type="body" idx="1"/>
          </p:nvPr>
        </p:nvSpPr>
        <p:spPr bwMode="auto">
          <a:xfrm>
            <a:off x="457200" y="1609725"/>
            <a:ext cx="7239000" cy="48466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 name="Date Placeholder 26"/>
          <p:cNvSpPr>
            <a:spLocks noGrp="1"/>
          </p:cNvSpPr>
          <p:nvPr>
            <p:ph type="dt" sz="half" idx="2"/>
          </p:nvPr>
        </p:nvSpPr>
        <p:spPr>
          <a:xfrm>
            <a:off x="4246563" y="6557963"/>
            <a:ext cx="2001837" cy="227012"/>
          </a:xfrm>
          <a:prstGeom prst="rect">
            <a:avLst/>
          </a:prstGeom>
        </p:spPr>
        <p:txBody>
          <a:bodyPr vert="horz" tIns="0" bIns="0" anchor="b"/>
          <a:lstStyle>
            <a:lvl1pPr algn="l" eaLnBrk="1" fontAlgn="auto" latinLnBrk="0" hangingPunct="1">
              <a:spcBef>
                <a:spcPts val="0"/>
              </a:spcBef>
              <a:spcAft>
                <a:spcPts val="0"/>
              </a:spcAft>
              <a:defRPr kumimoji="0" sz="1000">
                <a:solidFill>
                  <a:srgbClr val="B13F9A"/>
                </a:solidFill>
                <a:latin typeface="Trebuchet MS"/>
                <a:cs typeface="+mn-cs"/>
              </a:defRPr>
            </a:lvl1pPr>
            <a:extLst/>
          </a:lstStyle>
          <a:p>
            <a:pPr>
              <a:defRPr/>
            </a:pPr>
            <a:fld id="{7A674CFF-EF14-4DCA-9795-224DD3F62C7A}" type="datetime1">
              <a:rPr lang="en-US"/>
              <a:pPr>
                <a:defRPr/>
              </a:pPr>
              <a:t>1/20/2013</a:t>
            </a:fld>
            <a:endParaRPr lang="en-US"/>
          </a:p>
        </p:txBody>
      </p:sp>
      <p:sp>
        <p:nvSpPr>
          <p:cNvPr id="4" name="Footer Placeholder 3"/>
          <p:cNvSpPr>
            <a:spLocks noGrp="1"/>
          </p:cNvSpPr>
          <p:nvPr>
            <p:ph type="ftr" sz="quarter" idx="3"/>
          </p:nvPr>
        </p:nvSpPr>
        <p:spPr>
          <a:xfrm>
            <a:off x="457200" y="6557963"/>
            <a:ext cx="3657600" cy="228600"/>
          </a:xfrm>
          <a:prstGeom prst="rect">
            <a:avLst/>
          </a:prstGeom>
        </p:spPr>
        <p:txBody>
          <a:bodyPr vert="horz" tIns="0" bIns="0" anchor="b"/>
          <a:lstStyle>
            <a:lvl1pPr algn="r" eaLnBrk="1" fontAlgn="auto" latinLnBrk="0" hangingPunct="1">
              <a:spcBef>
                <a:spcPts val="0"/>
              </a:spcBef>
              <a:spcAft>
                <a:spcPts val="0"/>
              </a:spcAft>
              <a:defRPr kumimoji="0" sz="1000">
                <a:solidFill>
                  <a:srgbClr val="B13F9A"/>
                </a:solidFill>
                <a:latin typeface="Trebuchet MS"/>
                <a:cs typeface="+mn-cs"/>
              </a:defRPr>
            </a:lvl1pPr>
            <a:extLst/>
          </a:lstStyle>
          <a:p>
            <a:pPr>
              <a:defRPr/>
            </a:pPr>
            <a:endParaRPr lang="en-US"/>
          </a:p>
        </p:txBody>
      </p:sp>
      <p:sp>
        <p:nvSpPr>
          <p:cNvPr id="16" name="Slide Number Placeholder 15"/>
          <p:cNvSpPr>
            <a:spLocks noGrp="1"/>
          </p:cNvSpPr>
          <p:nvPr>
            <p:ph type="sldNum" sz="quarter" idx="4"/>
          </p:nvPr>
        </p:nvSpPr>
        <p:spPr>
          <a:xfrm>
            <a:off x="6251575" y="6556375"/>
            <a:ext cx="588963" cy="228600"/>
          </a:xfrm>
          <a:prstGeom prst="rect">
            <a:avLst/>
          </a:prstGeom>
        </p:spPr>
        <p:txBody>
          <a:bodyPr vert="horz" lIns="0" tIns="0" rIns="0" bIns="0" anchor="b"/>
          <a:lstStyle>
            <a:lvl1pPr algn="r" eaLnBrk="1" fontAlgn="auto" latinLnBrk="0" hangingPunct="1">
              <a:spcBef>
                <a:spcPts val="0"/>
              </a:spcBef>
              <a:spcAft>
                <a:spcPts val="0"/>
              </a:spcAft>
              <a:defRPr kumimoji="0" sz="1100">
                <a:solidFill>
                  <a:srgbClr val="B13F9A"/>
                </a:solidFill>
                <a:latin typeface="Trebuchet MS"/>
                <a:cs typeface="+mn-cs"/>
              </a:defRPr>
            </a:lvl1pPr>
            <a:extLst/>
          </a:lstStyle>
          <a:p>
            <a:pPr>
              <a:defRPr/>
            </a:pPr>
            <a:fld id="{EB978305-6022-4003-A9DA-9B1486A9804F}" type="slidenum">
              <a:rPr lang="en-US"/>
              <a:pPr>
                <a:defRPr/>
              </a:pPr>
              <a:t>‹#›</a:t>
            </a:fld>
            <a:endParaRPr lang="en-US"/>
          </a:p>
        </p:txBody>
      </p:sp>
    </p:spTree>
    <p:extLst>
      <p:ext uri="{BB962C8B-B14F-4D97-AF65-F5344CB8AC3E}">
        <p14:creationId xmlns:p14="http://schemas.microsoft.com/office/powerpoint/2010/main" val="111713289"/>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ransition spd="med"/>
  <p:hf hdr="0" ftr="0" dt="0"/>
  <p:txStyles>
    <p:titleStyle>
      <a:lvl1pPr algn="l" rtl="0" eaLnBrk="0" fontAlgn="base" hangingPunct="0">
        <a:spcBef>
          <a:spcPct val="0"/>
        </a:spcBef>
        <a:spcAft>
          <a:spcPct val="0"/>
        </a:spcAft>
        <a:defRPr sz="3800" b="1" kern="1200" cap="all">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defRPr>
      </a:lvl1pPr>
      <a:lvl2pPr algn="l" rtl="0" eaLnBrk="0" fontAlgn="base" hangingPunct="0">
        <a:spcBef>
          <a:spcPct val="0"/>
        </a:spcBef>
        <a:spcAft>
          <a:spcPct val="0"/>
        </a:spcAft>
        <a:defRPr sz="3800" b="1">
          <a:solidFill>
            <a:schemeClr val="tx1"/>
          </a:solidFill>
          <a:latin typeface="Trebuchet MS" pitchFamily="34" charset="0"/>
        </a:defRPr>
      </a:lvl2pPr>
      <a:lvl3pPr algn="l" rtl="0" eaLnBrk="0" fontAlgn="base" hangingPunct="0">
        <a:spcBef>
          <a:spcPct val="0"/>
        </a:spcBef>
        <a:spcAft>
          <a:spcPct val="0"/>
        </a:spcAft>
        <a:defRPr sz="3800" b="1">
          <a:solidFill>
            <a:schemeClr val="tx1"/>
          </a:solidFill>
          <a:latin typeface="Trebuchet MS" pitchFamily="34" charset="0"/>
        </a:defRPr>
      </a:lvl3pPr>
      <a:lvl4pPr algn="l" rtl="0" eaLnBrk="0" fontAlgn="base" hangingPunct="0">
        <a:spcBef>
          <a:spcPct val="0"/>
        </a:spcBef>
        <a:spcAft>
          <a:spcPct val="0"/>
        </a:spcAft>
        <a:defRPr sz="3800" b="1">
          <a:solidFill>
            <a:schemeClr val="tx1"/>
          </a:solidFill>
          <a:latin typeface="Trebuchet MS" pitchFamily="34" charset="0"/>
        </a:defRPr>
      </a:lvl4pPr>
      <a:lvl5pPr algn="l" rtl="0" eaLnBrk="0" fontAlgn="base" hangingPunct="0">
        <a:spcBef>
          <a:spcPct val="0"/>
        </a:spcBef>
        <a:spcAft>
          <a:spcPct val="0"/>
        </a:spcAft>
        <a:defRPr sz="3800" b="1">
          <a:solidFill>
            <a:schemeClr val="tx1"/>
          </a:solidFill>
          <a:latin typeface="Trebuchet MS" pitchFamily="34" charset="0"/>
        </a:defRPr>
      </a:lvl5pPr>
      <a:lvl6pPr marL="457200" algn="l" rtl="0" fontAlgn="base">
        <a:spcBef>
          <a:spcPct val="0"/>
        </a:spcBef>
        <a:spcAft>
          <a:spcPct val="0"/>
        </a:spcAft>
        <a:defRPr sz="3800" b="1">
          <a:solidFill>
            <a:schemeClr val="tx1"/>
          </a:solidFill>
          <a:latin typeface="Trebuchet MS" pitchFamily="34" charset="0"/>
        </a:defRPr>
      </a:lvl6pPr>
      <a:lvl7pPr marL="914400" algn="l" rtl="0" fontAlgn="base">
        <a:spcBef>
          <a:spcPct val="0"/>
        </a:spcBef>
        <a:spcAft>
          <a:spcPct val="0"/>
        </a:spcAft>
        <a:defRPr sz="3800" b="1">
          <a:solidFill>
            <a:schemeClr val="tx1"/>
          </a:solidFill>
          <a:latin typeface="Trebuchet MS" pitchFamily="34" charset="0"/>
        </a:defRPr>
      </a:lvl7pPr>
      <a:lvl8pPr marL="1371600" algn="l" rtl="0" fontAlgn="base">
        <a:spcBef>
          <a:spcPct val="0"/>
        </a:spcBef>
        <a:spcAft>
          <a:spcPct val="0"/>
        </a:spcAft>
        <a:defRPr sz="3800" b="1">
          <a:solidFill>
            <a:schemeClr val="tx1"/>
          </a:solidFill>
          <a:latin typeface="Trebuchet MS" pitchFamily="34" charset="0"/>
        </a:defRPr>
      </a:lvl8pPr>
      <a:lvl9pPr marL="1828800" algn="l" rtl="0" fontAlgn="base">
        <a:spcBef>
          <a:spcPct val="0"/>
        </a:spcBef>
        <a:spcAft>
          <a:spcPct val="0"/>
        </a:spcAft>
        <a:defRPr sz="3800" b="1">
          <a:solidFill>
            <a:schemeClr val="tx1"/>
          </a:solidFill>
          <a:latin typeface="Trebuchet MS" pitchFamily="34" charset="0"/>
        </a:defRPr>
      </a:lvl9pPr>
      <a:extLst/>
    </p:titleStyle>
    <p:bodyStyle>
      <a:lvl1pPr marL="273050" indent="-273050" algn="l" rtl="0" eaLnBrk="0" fontAlgn="base" hangingPunct="0">
        <a:spcBef>
          <a:spcPts val="600"/>
        </a:spcBef>
        <a:spcAft>
          <a:spcPct val="0"/>
        </a:spcAft>
        <a:buClr>
          <a:schemeClr val="tx2"/>
        </a:buClr>
        <a:buSzPct val="73000"/>
        <a:buFont typeface="Wingdings 2" pitchFamily="18" charset="2"/>
        <a:buChar char=""/>
        <a:defRPr sz="2600" kern="1200">
          <a:solidFill>
            <a:schemeClr val="tx1"/>
          </a:solidFill>
          <a:latin typeface="+mn-lt"/>
          <a:ea typeface="+mn-ea"/>
          <a:cs typeface="+mn-cs"/>
        </a:defRPr>
      </a:lvl1pPr>
      <a:lvl2pPr marL="520700" indent="-228600" algn="l" rtl="0" eaLnBrk="0" fontAlgn="base" hangingPunct="0">
        <a:spcBef>
          <a:spcPts val="500"/>
        </a:spcBef>
        <a:spcAft>
          <a:spcPct val="0"/>
        </a:spcAft>
        <a:buClr>
          <a:srgbClr val="F9B639"/>
        </a:buClr>
        <a:buSzPct val="80000"/>
        <a:buFont typeface="Wingdings 2" pitchFamily="18" charset="2"/>
        <a:buChar char=""/>
        <a:defRPr sz="2300" kern="1200">
          <a:solidFill>
            <a:srgbClr val="6C6C6C"/>
          </a:solidFill>
          <a:latin typeface="+mn-lt"/>
          <a:ea typeface="+mn-ea"/>
          <a:cs typeface="+mn-cs"/>
        </a:defRPr>
      </a:lvl2pPr>
      <a:lvl3pPr marL="758825" indent="-228600" algn="l" rtl="0" eaLnBrk="0" fontAlgn="base" hangingPunct="0">
        <a:spcBef>
          <a:spcPts val="400"/>
        </a:spcBef>
        <a:spcAft>
          <a:spcPct val="0"/>
        </a:spcAft>
        <a:buClr>
          <a:srgbClr val="F9B639"/>
        </a:buClr>
        <a:buSzPct val="60000"/>
        <a:buFont typeface="Wingdings" pitchFamily="2" charset="2"/>
        <a:buChar char=""/>
        <a:defRPr sz="2000" kern="1200">
          <a:solidFill>
            <a:schemeClr val="tx1"/>
          </a:solidFill>
          <a:latin typeface="+mn-lt"/>
          <a:ea typeface="+mn-ea"/>
          <a:cs typeface="+mn-cs"/>
        </a:defRPr>
      </a:lvl3pPr>
      <a:lvl4pPr marL="1004888" indent="-228600" algn="l" rtl="0" eaLnBrk="0" fontAlgn="base" hangingPunct="0">
        <a:spcBef>
          <a:spcPct val="20000"/>
        </a:spcBef>
        <a:spcAft>
          <a:spcPct val="0"/>
        </a:spcAft>
        <a:buClr>
          <a:srgbClr val="F9B639"/>
        </a:buClr>
        <a:buSzPct val="80000"/>
        <a:buFont typeface="Wingdings 2" pitchFamily="18" charset="2"/>
        <a:buChar char=""/>
        <a:defRPr sz="2000" kern="1200">
          <a:solidFill>
            <a:srgbClr val="6C6C6C"/>
          </a:solidFill>
          <a:latin typeface="+mn-lt"/>
          <a:ea typeface="+mn-ea"/>
          <a:cs typeface="+mn-cs"/>
        </a:defRPr>
      </a:lvl4pPr>
      <a:lvl5pPr marL="1279525" indent="-228600" algn="l" rtl="0" eaLnBrk="0" fontAlgn="base" hangingPunct="0">
        <a:spcBef>
          <a:spcPts val="400"/>
        </a:spcBef>
        <a:spcAft>
          <a:spcPct val="0"/>
        </a:spcAft>
        <a:buClr>
          <a:srgbClr val="F9B639"/>
        </a:buClr>
        <a:buSzPct val="70000"/>
        <a:buFont typeface="Wingdings" pitchFamily="2" charset="2"/>
        <a:buChar char=""/>
        <a:defRPr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3" Type="http://schemas.openxmlformats.org/officeDocument/2006/relationships/hyperlink" Target="Doa%20jadid.wmv" TargetMode="External"/><Relationship Id="rId2" Type="http://schemas.openxmlformats.org/officeDocument/2006/relationships/image" Target="../media/image6.jpeg"/><Relationship Id="rId1" Type="http://schemas.openxmlformats.org/officeDocument/2006/relationships/slideLayout" Target="../slideLayouts/slideLayout53.xml"/><Relationship Id="rId4" Type="http://schemas.openxmlformats.org/officeDocument/2006/relationships/image" Target="../media/image7.gif"/></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6" descr="besm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24192719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188640"/>
            <a:ext cx="8229600" cy="1143000"/>
          </a:xfrm>
          <a:solidFill>
            <a:schemeClr val="accent3">
              <a:lumMod val="50000"/>
            </a:schemeClr>
          </a:solidFill>
        </p:spPr>
        <p:style>
          <a:lnRef idx="0">
            <a:schemeClr val="accent2"/>
          </a:lnRef>
          <a:fillRef idx="3">
            <a:schemeClr val="accent2"/>
          </a:fillRef>
          <a:effectRef idx="3">
            <a:schemeClr val="accent2"/>
          </a:effectRef>
          <a:fontRef idx="minor">
            <a:schemeClr val="lt1"/>
          </a:fontRef>
        </p:style>
        <p:txBody>
          <a:bodyPr>
            <a:normAutofit/>
          </a:bodyPr>
          <a:lstStyle/>
          <a:p>
            <a:r>
              <a:rPr lang="fa-IR" b="1" dirty="0" smtClean="0">
                <a:effectLst>
                  <a:outerShdw blurRad="38100" dist="38100" dir="2700000" algn="tl">
                    <a:srgbClr val="000000">
                      <a:alpha val="43137"/>
                    </a:srgbClr>
                  </a:outerShdw>
                </a:effectLst>
                <a:cs typeface="0 Zar" panose="00000400000000000000" pitchFamily="2" charset="-78"/>
              </a:rPr>
              <a:t>ساخت</a:t>
            </a:r>
            <a:endParaRPr lang="fa-IR" b="1" dirty="0">
              <a:effectLst>
                <a:outerShdw blurRad="38100" dist="38100" dir="2700000" algn="tl">
                  <a:srgbClr val="000000">
                    <a:alpha val="43137"/>
                  </a:srgbClr>
                </a:outerShdw>
              </a:effectLst>
              <a:cs typeface="0 Zar" panose="00000400000000000000" pitchFamily="2" charset="-78"/>
            </a:endParaRPr>
          </a:p>
        </p:txBody>
      </p:sp>
      <p:sp>
        <p:nvSpPr>
          <p:cNvPr id="4" name="Content Placeholder 3"/>
          <p:cNvSpPr>
            <a:spLocks noGrp="1"/>
          </p:cNvSpPr>
          <p:nvPr>
            <p:ph idx="1"/>
          </p:nvPr>
        </p:nvSpPr>
        <p:spPr>
          <a:xfrm>
            <a:off x="323528" y="1412776"/>
            <a:ext cx="8568952" cy="5445224"/>
          </a:xfrm>
        </p:spPr>
        <p:txBody>
          <a:bodyPr>
            <a:normAutofit fontScale="92500"/>
          </a:bodyPr>
          <a:lstStyle/>
          <a:p>
            <a:pPr marL="0" indent="0" algn="just" rtl="1">
              <a:buNone/>
            </a:pPr>
            <a:r>
              <a:rPr lang="fa-IR" sz="2400" dirty="0" smtClean="0">
                <a:cs typeface="0 Zar" panose="00000400000000000000" pitchFamily="2" charset="-78"/>
              </a:rPr>
              <a:t>در بعضی از مواقع در صورت وجود توانمندی تهیه و ساخت یک دارایی مورد نیاز در سازمان، مدیریت ممکن است در خصوص ساخت آن در داخل سازمان تصمیم گیری به عمل آورد.</a:t>
            </a:r>
          </a:p>
          <a:p>
            <a:pPr marL="0" indent="0" algn="just" rtl="1">
              <a:buNone/>
            </a:pPr>
            <a:r>
              <a:rPr lang="fa-IR" sz="2400" dirty="0" smtClean="0">
                <a:cs typeface="0 Zar" panose="00000400000000000000" pitchFamily="2" charset="-78"/>
              </a:rPr>
              <a:t>اهم دلایل ساخت کالا توسط موسسه وعدم خرید آن عبارت است از :</a:t>
            </a:r>
          </a:p>
          <a:p>
            <a:pPr algn="just" rtl="1"/>
            <a:r>
              <a:rPr lang="fa-IR" sz="2400" dirty="0" smtClean="0">
                <a:cs typeface="0 Zar" panose="00000400000000000000" pitchFamily="2" charset="-78"/>
              </a:rPr>
              <a:t>در صورت کم بودن حجم سفارش یا نیاز و مقرون به صرفه نبودن تولید سفارش برای فروشندگان</a:t>
            </a:r>
          </a:p>
          <a:p>
            <a:pPr algn="just" rtl="1"/>
            <a:r>
              <a:rPr lang="fa-IR" sz="2400" dirty="0" smtClean="0">
                <a:cs typeface="0 Zar" panose="00000400000000000000" pitchFamily="2" charset="-78"/>
              </a:rPr>
              <a:t>در صورت نیازمند بودن تولید کالا به مشخصات فنی خاص و حفظ رمز کالا یا حفظ اسرار</a:t>
            </a:r>
          </a:p>
          <a:p>
            <a:pPr algn="just" rtl="1"/>
            <a:r>
              <a:rPr lang="fa-IR" sz="2400" dirty="0" smtClean="0">
                <a:cs typeface="0 Zar" panose="00000400000000000000" pitchFamily="2" charset="-78"/>
              </a:rPr>
              <a:t>تهیه و تولید کالا نظیر کالاهای سری نظامی یا محصولات تولید شده با فرمول هایی خاص</a:t>
            </a:r>
          </a:p>
          <a:p>
            <a:pPr algn="just" rtl="1"/>
            <a:r>
              <a:rPr lang="fa-IR" sz="2400" dirty="0" smtClean="0">
                <a:cs typeface="0 Zar" panose="00000400000000000000" pitchFamily="2" charset="-78"/>
              </a:rPr>
              <a:t>در صورتی که </a:t>
            </a:r>
            <a:r>
              <a:rPr lang="fa-IR" sz="2400" dirty="0" smtClean="0">
                <a:cs typeface="0 Zar" panose="00000400000000000000" pitchFamily="2" charset="-78"/>
              </a:rPr>
              <a:t> تهیه به موقع کالا بسیار حیاتی باشد و فروشندگان در انجام تعهدات فروش ناتوان باشند.</a:t>
            </a:r>
          </a:p>
          <a:p>
            <a:pPr algn="just" rtl="1"/>
            <a:r>
              <a:rPr lang="fa-IR" sz="2400" dirty="0" smtClean="0">
                <a:cs typeface="0 Zar" panose="00000400000000000000" pitchFamily="2" charset="-78"/>
              </a:rPr>
              <a:t>در صورتی که ساخت کالا از لحاظ حسابداری صنعتی و مهندسی صنایع، کار و زمان و مواد و مقدار ومبلغ مقرون به صرفه جلوه نماید.</a:t>
            </a:r>
          </a:p>
          <a:p>
            <a:pPr algn="just" rtl="1"/>
            <a:r>
              <a:rPr lang="fa-IR" sz="2400" dirty="0" smtClean="0">
                <a:cs typeface="0 Zar" panose="00000400000000000000" pitchFamily="2" charset="-78"/>
              </a:rPr>
              <a:t>در صورت وجود رقابت شدید و اجبار تحریم فروشندگان به نحوی که سازمانن را مجبور به تولید و ساخت محصول با هر هزینه ی احتمالی بنماید.</a:t>
            </a:r>
          </a:p>
          <a:p>
            <a:pPr algn="just" rtl="1"/>
            <a:r>
              <a:rPr lang="fa-IR" sz="2400" dirty="0" smtClean="0">
                <a:cs typeface="0 Zar" panose="00000400000000000000" pitchFamily="2" charset="-78"/>
              </a:rPr>
              <a:t>در صورت وجود حس یا میل به خودکفایی و وجود قدرت و انگیزه ی کافی برای حمایت از آن</a:t>
            </a:r>
            <a:endParaRPr lang="fa-IR" sz="2400" dirty="0" smtClean="0">
              <a:cs typeface="0 Zar" panose="00000400000000000000" pitchFamily="2" charset="-78"/>
            </a:endParaRPr>
          </a:p>
          <a:p>
            <a:pPr algn="just" rtl="1"/>
            <a:endParaRPr lang="fa-IR" sz="2400" dirty="0" smtClean="0">
              <a:cs typeface="0 Zar" panose="00000400000000000000" pitchFamily="2" charset="-78"/>
            </a:endParaRPr>
          </a:p>
        </p:txBody>
      </p:sp>
    </p:spTree>
    <p:extLst>
      <p:ext uri="{BB962C8B-B14F-4D97-AF65-F5344CB8AC3E}">
        <p14:creationId xmlns:p14="http://schemas.microsoft.com/office/powerpoint/2010/main" val="36947403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188640"/>
            <a:ext cx="8229600" cy="1143000"/>
          </a:xfrm>
          <a:solidFill>
            <a:schemeClr val="accent3">
              <a:lumMod val="50000"/>
            </a:schemeClr>
          </a:solidFill>
        </p:spPr>
        <p:style>
          <a:lnRef idx="0">
            <a:schemeClr val="accent2"/>
          </a:lnRef>
          <a:fillRef idx="3">
            <a:schemeClr val="accent2"/>
          </a:fillRef>
          <a:effectRef idx="3">
            <a:schemeClr val="accent2"/>
          </a:effectRef>
          <a:fontRef idx="minor">
            <a:schemeClr val="lt1"/>
          </a:fontRef>
        </p:style>
        <p:txBody>
          <a:bodyPr>
            <a:normAutofit/>
          </a:bodyPr>
          <a:lstStyle/>
          <a:p>
            <a:r>
              <a:rPr lang="fa-IR" b="1" dirty="0" smtClean="0">
                <a:effectLst>
                  <a:outerShdw blurRad="38100" dist="38100" dir="2700000" algn="tl">
                    <a:srgbClr val="000000">
                      <a:alpha val="43137"/>
                    </a:srgbClr>
                  </a:outerShdw>
                </a:effectLst>
                <a:cs typeface="0 Zar" panose="00000400000000000000" pitchFamily="2" charset="-78"/>
              </a:rPr>
              <a:t>خرید </a:t>
            </a:r>
            <a:endParaRPr lang="fa-IR" b="1" dirty="0">
              <a:effectLst>
                <a:outerShdw blurRad="38100" dist="38100" dir="2700000" algn="tl">
                  <a:srgbClr val="000000">
                    <a:alpha val="43137"/>
                  </a:srgbClr>
                </a:outerShdw>
              </a:effectLst>
              <a:cs typeface="0 Zar" panose="00000400000000000000" pitchFamily="2" charset="-78"/>
            </a:endParaRPr>
          </a:p>
        </p:txBody>
      </p:sp>
      <p:sp>
        <p:nvSpPr>
          <p:cNvPr id="4" name="Content Placeholder 3"/>
          <p:cNvSpPr>
            <a:spLocks noGrp="1"/>
          </p:cNvSpPr>
          <p:nvPr>
            <p:ph idx="1"/>
          </p:nvPr>
        </p:nvSpPr>
        <p:spPr>
          <a:xfrm>
            <a:off x="323528" y="1412776"/>
            <a:ext cx="8568952" cy="5445224"/>
          </a:xfrm>
        </p:spPr>
        <p:txBody>
          <a:bodyPr>
            <a:normAutofit/>
          </a:bodyPr>
          <a:lstStyle/>
          <a:p>
            <a:pPr marL="0" indent="0" algn="just" rtl="1">
              <a:buNone/>
            </a:pPr>
            <a:r>
              <a:rPr lang="fa-IR" sz="2400" dirty="0" smtClean="0">
                <a:cs typeface="0 Zar" panose="00000400000000000000" pitchFamily="2" charset="-78"/>
              </a:rPr>
              <a:t>یکی از راهکارهای تامین نیازمندی ها خرید می باشد. جهت تامین مالی خرید ممکن است منابع درون سازمانی، برون سازمانی و یا هر دو بهره گرفته شود.</a:t>
            </a:r>
          </a:p>
          <a:p>
            <a:pPr marL="0" indent="0" algn="just" rtl="1">
              <a:buNone/>
            </a:pPr>
            <a:r>
              <a:rPr lang="fa-IR" sz="2400" dirty="0" smtClean="0">
                <a:cs typeface="0 Zar" panose="00000400000000000000" pitchFamily="2" charset="-78"/>
              </a:rPr>
              <a:t>مقایسه ی بین استفاده از شرکت خودمان به عنوان یک عرضه کننده و شخص حقیقی یا حقوقی گزینه ی دیگر تصمیم گیری خرید یا تولید نامیده می شود.</a:t>
            </a:r>
          </a:p>
          <a:p>
            <a:pPr marL="0" indent="0" algn="just" rtl="1">
              <a:buNone/>
            </a:pPr>
            <a:endParaRPr lang="fa-IR" sz="2400" dirty="0" smtClean="0">
              <a:cs typeface="0 Zar" panose="00000400000000000000" pitchFamily="2" charset="-78"/>
            </a:endParaRPr>
          </a:p>
          <a:p>
            <a:pPr marL="0" indent="0" algn="just" rtl="1">
              <a:buNone/>
            </a:pPr>
            <a:r>
              <a:rPr lang="fa-IR" sz="2400" dirty="0" smtClean="0">
                <a:cs typeface="0 Zar" panose="00000400000000000000" pitchFamily="2" charset="-78"/>
              </a:rPr>
              <a:t>عواملی که بر این تصمیم گیری موثرند عبارت اند از: </a:t>
            </a:r>
          </a:p>
          <a:p>
            <a:pPr algn="just" rtl="1"/>
            <a:r>
              <a:rPr lang="fa-IR" sz="2400" dirty="0" smtClean="0">
                <a:cs typeface="0 Zar" panose="00000400000000000000" pitchFamily="2" charset="-78"/>
              </a:rPr>
              <a:t>هزینه های نسبی تولید یا خرید اقلام یا خدمات</a:t>
            </a:r>
          </a:p>
          <a:p>
            <a:pPr algn="just" rtl="1"/>
            <a:r>
              <a:rPr lang="fa-IR" sz="2400" dirty="0" smtClean="0">
                <a:cs typeface="0 Zar" panose="00000400000000000000" pitchFamily="2" charset="-78"/>
              </a:rPr>
              <a:t>ظرفیت شرکت و آینده ی بازار عرضه </a:t>
            </a:r>
          </a:p>
          <a:p>
            <a:pPr marL="0" indent="0" algn="just" rtl="1">
              <a:buNone/>
            </a:pPr>
            <a:r>
              <a:rPr lang="fa-IR" sz="2400" dirty="0" smtClean="0">
                <a:solidFill>
                  <a:srgbClr val="FF0000"/>
                </a:solidFill>
                <a:cs typeface="0 Zar" panose="00000400000000000000" pitchFamily="2" charset="-78"/>
              </a:rPr>
              <a:t>هزینه های نسبی تولید از جمع هزینه های مواد مستقیم، دستمزد مستقیم و هزینه های سربار ثابت و متغیر و در نهایت هزینه های کل به دست می آید.</a:t>
            </a:r>
          </a:p>
          <a:p>
            <a:pPr marL="0" indent="0" algn="just" rtl="1">
              <a:buNone/>
            </a:pPr>
            <a:r>
              <a:rPr lang="fa-IR" sz="2400" dirty="0" smtClean="0">
                <a:cs typeface="0 Zar" panose="00000400000000000000" pitchFamily="2" charset="-78"/>
              </a:rPr>
              <a:t>هزینه ی نسبی تولید را به راحتی می توان با هزینه های خرید مقایسه نمود.</a:t>
            </a:r>
          </a:p>
          <a:p>
            <a:pPr marL="0" indent="0" algn="just" rtl="1">
              <a:buNone/>
            </a:pPr>
            <a:r>
              <a:rPr lang="fa-IR" sz="2400" dirty="0" smtClean="0">
                <a:cs typeface="0 Zar" panose="00000400000000000000" pitchFamily="2" charset="-78"/>
              </a:rPr>
              <a:t>پیش بینی آینده بازار نیز حایز اهمیت است، اینکه آیا بازار عرضه در آینده قابل اعتماد خواهد بود و آیا ثبات قیمت ها در آینده نیز وجود خواهد داشت؟</a:t>
            </a:r>
            <a:endParaRPr lang="fa-IR" sz="2400" dirty="0" smtClean="0">
              <a:cs typeface="0 Zar" panose="00000400000000000000" pitchFamily="2" charset="-78"/>
            </a:endParaRPr>
          </a:p>
        </p:txBody>
      </p:sp>
    </p:spTree>
    <p:extLst>
      <p:ext uri="{BB962C8B-B14F-4D97-AF65-F5344CB8AC3E}">
        <p14:creationId xmlns:p14="http://schemas.microsoft.com/office/powerpoint/2010/main" val="26316134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188640"/>
            <a:ext cx="8229600" cy="1143000"/>
          </a:xfrm>
          <a:solidFill>
            <a:schemeClr val="accent3">
              <a:lumMod val="50000"/>
            </a:schemeClr>
          </a:solidFill>
        </p:spPr>
        <p:style>
          <a:lnRef idx="0">
            <a:schemeClr val="accent2"/>
          </a:lnRef>
          <a:fillRef idx="3">
            <a:schemeClr val="accent2"/>
          </a:fillRef>
          <a:effectRef idx="3">
            <a:schemeClr val="accent2"/>
          </a:effectRef>
          <a:fontRef idx="minor">
            <a:schemeClr val="lt1"/>
          </a:fontRef>
        </p:style>
        <p:txBody>
          <a:bodyPr>
            <a:normAutofit/>
          </a:bodyPr>
          <a:lstStyle/>
          <a:p>
            <a:r>
              <a:rPr lang="fa-IR" b="1" dirty="0" smtClean="0">
                <a:effectLst>
                  <a:outerShdw blurRad="38100" dist="38100" dir="2700000" algn="tl">
                    <a:srgbClr val="000000">
                      <a:alpha val="43137"/>
                    </a:srgbClr>
                  </a:outerShdw>
                </a:effectLst>
                <a:cs typeface="0 Zar" panose="00000400000000000000" pitchFamily="2" charset="-78"/>
              </a:rPr>
              <a:t>موسسات دولتی</a:t>
            </a:r>
            <a:endParaRPr lang="fa-IR" b="1" dirty="0">
              <a:effectLst>
                <a:outerShdw blurRad="38100" dist="38100" dir="2700000" algn="tl">
                  <a:srgbClr val="000000">
                    <a:alpha val="43137"/>
                  </a:srgbClr>
                </a:outerShdw>
              </a:effectLst>
              <a:cs typeface="0 Zar" panose="00000400000000000000" pitchFamily="2" charset="-78"/>
            </a:endParaRPr>
          </a:p>
        </p:txBody>
      </p:sp>
      <p:sp>
        <p:nvSpPr>
          <p:cNvPr id="4" name="Content Placeholder 3"/>
          <p:cNvSpPr>
            <a:spLocks noGrp="1"/>
          </p:cNvSpPr>
          <p:nvPr>
            <p:ph idx="1"/>
          </p:nvPr>
        </p:nvSpPr>
        <p:spPr>
          <a:xfrm>
            <a:off x="323528" y="1412776"/>
            <a:ext cx="8568952" cy="5445224"/>
          </a:xfrm>
        </p:spPr>
        <p:txBody>
          <a:bodyPr>
            <a:normAutofit fontScale="92500" lnSpcReduction="10000"/>
          </a:bodyPr>
          <a:lstStyle/>
          <a:p>
            <a:pPr marL="0" indent="0" algn="just" rtl="1">
              <a:buNone/>
            </a:pPr>
            <a:r>
              <a:rPr lang="fa-IR" sz="2400" dirty="0" smtClean="0">
                <a:cs typeface="0 Zar" panose="00000400000000000000" pitchFamily="2" charset="-78"/>
              </a:rPr>
              <a:t>به دلیل نقش و اهمیت برجسته ی موسسات و شرکت های دولتی در امر خرید در یک کشور به خصوص در ایران، در این بخش به تشریح ماهیت این گونه موسسات و شرایط حاکم بر آنها می پردازیم.</a:t>
            </a:r>
          </a:p>
          <a:p>
            <a:pPr algn="just" rtl="1"/>
            <a:r>
              <a:rPr lang="fa-IR" sz="2400" dirty="0" smtClean="0">
                <a:cs typeface="0 Zar" panose="00000400000000000000" pitchFamily="2" charset="-78"/>
              </a:rPr>
              <a:t>ماده 3 قانون محاسبات عمومی موسسه دولتی را چنین تعریف کرده است:</a:t>
            </a:r>
          </a:p>
          <a:p>
            <a:pPr marL="0" indent="0" algn="just" rtl="1">
              <a:buNone/>
            </a:pPr>
            <a:r>
              <a:rPr lang="fa-IR" sz="2400" dirty="0" smtClean="0">
                <a:cs typeface="0 Zar" panose="00000400000000000000" pitchFamily="2" charset="-78"/>
              </a:rPr>
              <a:t>« موسسه دولتی واحد سازمانی مشخصی است که به موجب قانون ایجاد و زیر نظر یکی از قوای سه گانه اداره می شود و عنوان وزارتخانه ندارد. در تبصره ای چنین امده است که نهاد ریاست جمهوری که زیر نظر ریاست جمهور اداره می شود نیز از نظر این قانون موسسه دولتی شناخته می شود.».</a:t>
            </a:r>
          </a:p>
          <a:p>
            <a:pPr marL="0" indent="0" algn="just" rtl="1">
              <a:buNone/>
            </a:pPr>
            <a:r>
              <a:rPr lang="fa-IR" sz="2400" dirty="0" smtClean="0">
                <a:cs typeface="0 Zar" panose="00000400000000000000" pitchFamily="2" charset="-78"/>
              </a:rPr>
              <a:t>با توجه به تعریف فوق نکات زیر حائز اهمیت است:</a:t>
            </a:r>
          </a:p>
          <a:p>
            <a:pPr marL="0" indent="0" algn="just" rtl="1">
              <a:buNone/>
            </a:pPr>
            <a:r>
              <a:rPr lang="fa-IR" sz="2400" dirty="0" smtClean="0">
                <a:cs typeface="0 Zar" panose="00000400000000000000" pitchFamily="2" charset="-78"/>
              </a:rPr>
              <a:t>الف) اختصاص اعتبار و ردیف جداگانه بودجه ای برای موسسه ای که اساسنامه ی آن حاوی اهداف و وظایف قانون باشد ولی به تصویب مجلس و یا مراجع ذیربط که قانون تعیین کرده نرسد وجاهت قانونی ندارد.</a:t>
            </a:r>
          </a:p>
          <a:p>
            <a:pPr marL="0" indent="0" algn="just" rtl="1">
              <a:buNone/>
            </a:pPr>
            <a:r>
              <a:rPr lang="fa-IR" sz="2400" dirty="0" smtClean="0">
                <a:cs typeface="0 Zar" panose="00000400000000000000" pitchFamily="2" charset="-78"/>
              </a:rPr>
              <a:t>ب) دیوان محاسبات کشور تنها موسسه ی دولتی است که بر طبق تعریف یاد شده زیر نظر مجلس شورای اسلامی است.</a:t>
            </a:r>
          </a:p>
          <a:p>
            <a:pPr marL="0" indent="0" algn="just" rtl="1">
              <a:buNone/>
            </a:pPr>
            <a:r>
              <a:rPr lang="fa-IR" sz="2400" dirty="0" smtClean="0">
                <a:cs typeface="0 Zar" panose="00000400000000000000" pitchFamily="2" charset="-78"/>
              </a:rPr>
              <a:t>ج) بیشترین تعداد موسسات دولتی، دانشگاه ها و موسسات پژوهشی تحت نظر وزارت علوم، تحقیقات و فناوری و وزارت بهداشت، درمان و آموزش پزشکی هستند که در تهران، مراکز استانها و شهرستان ها مستقر می باشند.</a:t>
            </a:r>
            <a:endParaRPr lang="fa-IR" sz="2400" dirty="0">
              <a:cs typeface="0 Zar" panose="00000400000000000000" pitchFamily="2" charset="-78"/>
            </a:endParaRPr>
          </a:p>
        </p:txBody>
      </p:sp>
    </p:spTree>
    <p:extLst>
      <p:ext uri="{BB962C8B-B14F-4D97-AF65-F5344CB8AC3E}">
        <p14:creationId xmlns:p14="http://schemas.microsoft.com/office/powerpoint/2010/main" val="27259212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188640"/>
            <a:ext cx="8229600" cy="1143000"/>
          </a:xfrm>
          <a:solidFill>
            <a:schemeClr val="accent3">
              <a:lumMod val="50000"/>
            </a:schemeClr>
          </a:solidFill>
        </p:spPr>
        <p:style>
          <a:lnRef idx="0">
            <a:schemeClr val="accent2"/>
          </a:lnRef>
          <a:fillRef idx="3">
            <a:schemeClr val="accent2"/>
          </a:fillRef>
          <a:effectRef idx="3">
            <a:schemeClr val="accent2"/>
          </a:effectRef>
          <a:fontRef idx="minor">
            <a:schemeClr val="lt1"/>
          </a:fontRef>
        </p:style>
        <p:txBody>
          <a:bodyPr>
            <a:normAutofit/>
          </a:bodyPr>
          <a:lstStyle/>
          <a:p>
            <a:r>
              <a:rPr lang="fa-IR" b="1" dirty="0" smtClean="0">
                <a:effectLst>
                  <a:outerShdw blurRad="38100" dist="38100" dir="2700000" algn="tl">
                    <a:srgbClr val="000000">
                      <a:alpha val="43137"/>
                    </a:srgbClr>
                  </a:outerShdw>
                </a:effectLst>
                <a:cs typeface="0 Zar" panose="00000400000000000000" pitchFamily="2" charset="-78"/>
              </a:rPr>
              <a:t>خرید شرکت های دولتی </a:t>
            </a:r>
            <a:endParaRPr lang="fa-IR" b="1" dirty="0">
              <a:effectLst>
                <a:outerShdw blurRad="38100" dist="38100" dir="2700000" algn="tl">
                  <a:srgbClr val="000000">
                    <a:alpha val="43137"/>
                  </a:srgbClr>
                </a:outerShdw>
              </a:effectLst>
              <a:cs typeface="0 Zar" panose="00000400000000000000" pitchFamily="2" charset="-78"/>
            </a:endParaRPr>
          </a:p>
        </p:txBody>
      </p:sp>
      <p:sp>
        <p:nvSpPr>
          <p:cNvPr id="4" name="Content Placeholder 3"/>
          <p:cNvSpPr>
            <a:spLocks noGrp="1"/>
          </p:cNvSpPr>
          <p:nvPr>
            <p:ph idx="1"/>
          </p:nvPr>
        </p:nvSpPr>
        <p:spPr>
          <a:xfrm>
            <a:off x="323528" y="1412776"/>
            <a:ext cx="8568952" cy="5544616"/>
          </a:xfrm>
        </p:spPr>
        <p:txBody>
          <a:bodyPr>
            <a:normAutofit lnSpcReduction="10000"/>
          </a:bodyPr>
          <a:lstStyle/>
          <a:p>
            <a:pPr marL="0" indent="0" algn="just" rtl="1">
              <a:buNone/>
            </a:pPr>
            <a:r>
              <a:rPr lang="fa-IR" sz="2400" dirty="0" smtClean="0">
                <a:cs typeface="0 Zar" panose="00000400000000000000" pitchFamily="2" charset="-78"/>
              </a:rPr>
              <a:t>به استناد مواد 89 – 79 قانون محاسبات و آیین نامه معاملات دولتی، کلیه معاملات اعم از خرید و فروش بایستی ازطریق تشریفات مناقصه و مزایده انجام شود.به عبارت دیگر، در کلیه ی خریدهای دولتی از خارج نیز، انجام مراحل خرید مستلزم برگزاری مناقصه خواهد بود.</a:t>
            </a:r>
          </a:p>
          <a:p>
            <a:pPr marL="0" indent="0" algn="just" rtl="1">
              <a:buNone/>
            </a:pPr>
            <a:endParaRPr lang="fa-IR" sz="2400" dirty="0">
              <a:cs typeface="0 Zar" panose="00000400000000000000" pitchFamily="2" charset="-78"/>
            </a:endParaRPr>
          </a:p>
          <a:p>
            <a:pPr marL="0" indent="0" algn="just" rtl="1">
              <a:buNone/>
            </a:pPr>
            <a:r>
              <a:rPr lang="fa-IR" sz="2400" dirty="0" smtClean="0">
                <a:cs typeface="0 Zar" panose="00000400000000000000" pitchFamily="2" charset="-78"/>
              </a:rPr>
              <a:t>بر طبق ماده 8 قانون محاسبات عمومی، خریدهای دولتی از نظر مبلغ به سه دسته ی جزئی، متوسط و عمده قابل تقسیم می باشند که عبارت اند از :</a:t>
            </a:r>
          </a:p>
          <a:p>
            <a:pPr algn="just" rtl="1"/>
            <a:r>
              <a:rPr lang="fa-IR" sz="2400" dirty="0" smtClean="0">
                <a:cs typeface="0 Zar" panose="00000400000000000000" pitchFamily="2" charset="-78"/>
              </a:rPr>
              <a:t>خریدهای جزئی: مبلغ این نوع خریدها نباید از 300 هزار ریال تجاوز کند و باید به کمترین بهای ممکن و به تشخیص و مسئولیت کارپرداز و مامور خرید انجام گیرد.</a:t>
            </a:r>
          </a:p>
          <a:p>
            <a:pPr algn="just" rtl="1"/>
            <a:r>
              <a:rPr lang="fa-IR" sz="2400" dirty="0" smtClean="0">
                <a:cs typeface="0 Zar" panose="00000400000000000000" pitchFamily="2" charset="-78"/>
              </a:rPr>
              <a:t>خریدهای متوسط: مبلغ این نوع خریدها بین 300 هزار ریال تا 2 میلیون ریال را در بر می گیرد. اینگونه خریدها نیز باید با کمترین بهای ممکن و مسئولیت کارپرداز واحد تدارکات به اجرا در آید. تایید وزیر یا بالاترین مقام دستگاه اجرایی برای این خریدها ضروری می باشد.</a:t>
            </a:r>
          </a:p>
          <a:p>
            <a:pPr algn="just" rtl="1"/>
            <a:r>
              <a:rPr lang="fa-IR" sz="2400" dirty="0" smtClean="0">
                <a:cs typeface="0 Zar" panose="00000400000000000000" pitchFamily="2" charset="-78"/>
              </a:rPr>
              <a:t>خرید های عمده : مبلغ این نوع خریدها بیش از 2 میلیون ریال می باشد و با انتشار آگهی مناقصه ی عمومی یا ارسال دعوتنامه (مناقصه ی محدود)و به تشخیص وزیر یا بالاترین مقام دستگاه اجرایی و یا مقامات مجاز از طرف انها  انجام می شود.</a:t>
            </a:r>
          </a:p>
        </p:txBody>
      </p:sp>
    </p:spTree>
    <p:extLst>
      <p:ext uri="{BB962C8B-B14F-4D97-AF65-F5344CB8AC3E}">
        <p14:creationId xmlns:p14="http://schemas.microsoft.com/office/powerpoint/2010/main" val="9507380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188640"/>
            <a:ext cx="8229600" cy="1143000"/>
          </a:xfrm>
          <a:solidFill>
            <a:schemeClr val="accent3">
              <a:lumMod val="50000"/>
            </a:schemeClr>
          </a:solidFill>
        </p:spPr>
        <p:style>
          <a:lnRef idx="0">
            <a:schemeClr val="accent2"/>
          </a:lnRef>
          <a:fillRef idx="3">
            <a:schemeClr val="accent2"/>
          </a:fillRef>
          <a:effectRef idx="3">
            <a:schemeClr val="accent2"/>
          </a:effectRef>
          <a:fontRef idx="minor">
            <a:schemeClr val="lt1"/>
          </a:fontRef>
        </p:style>
        <p:txBody>
          <a:bodyPr>
            <a:normAutofit/>
          </a:bodyPr>
          <a:lstStyle/>
          <a:p>
            <a:r>
              <a:rPr lang="fa-IR" b="1" dirty="0" smtClean="0">
                <a:effectLst>
                  <a:outerShdw blurRad="38100" dist="38100" dir="2700000" algn="tl">
                    <a:srgbClr val="000000">
                      <a:alpha val="43137"/>
                    </a:srgbClr>
                  </a:outerShdw>
                </a:effectLst>
                <a:cs typeface="0 Zar" panose="00000400000000000000" pitchFamily="2" charset="-78"/>
              </a:rPr>
              <a:t>خریدشرکت های تعاونی </a:t>
            </a:r>
            <a:endParaRPr lang="fa-IR" b="1" dirty="0">
              <a:effectLst>
                <a:outerShdw blurRad="38100" dist="38100" dir="2700000" algn="tl">
                  <a:srgbClr val="000000">
                    <a:alpha val="43137"/>
                  </a:srgbClr>
                </a:outerShdw>
              </a:effectLst>
              <a:cs typeface="0 Zar" panose="00000400000000000000" pitchFamily="2" charset="-78"/>
            </a:endParaRPr>
          </a:p>
        </p:txBody>
      </p:sp>
      <p:sp>
        <p:nvSpPr>
          <p:cNvPr id="4" name="Content Placeholder 3"/>
          <p:cNvSpPr>
            <a:spLocks noGrp="1"/>
          </p:cNvSpPr>
          <p:nvPr>
            <p:ph idx="1"/>
          </p:nvPr>
        </p:nvSpPr>
        <p:spPr>
          <a:xfrm>
            <a:off x="323528" y="1412776"/>
            <a:ext cx="8568952" cy="5544616"/>
          </a:xfrm>
        </p:spPr>
        <p:txBody>
          <a:bodyPr>
            <a:normAutofit/>
          </a:bodyPr>
          <a:lstStyle/>
          <a:p>
            <a:pPr marL="0" indent="0" algn="just" rtl="1">
              <a:buNone/>
            </a:pPr>
            <a:r>
              <a:rPr lang="fa-IR" sz="2400" dirty="0" smtClean="0">
                <a:cs typeface="0 Zar" panose="00000400000000000000" pitchFamily="2" charset="-78"/>
              </a:rPr>
              <a:t>خریددر شرکت های تعاونی با رعایت آیین نامه معاملاتی مصوب مجمع عمومی شرکت قابل انجام خواهد بود. در آیین نامه معاملات، دستورالعمل اجرایی، مواردی نظیرحدود و طبقه بندی معاملات، شرایط پیمان، مناقصه و مزایده، شرایط تحویل و سایر مقررات عمومی تعیین می گردد.</a:t>
            </a:r>
          </a:p>
          <a:p>
            <a:pPr marL="0" indent="0" algn="just" rtl="1">
              <a:buNone/>
            </a:pPr>
            <a:r>
              <a:rPr lang="fa-IR" sz="2400" dirty="0" smtClean="0">
                <a:cs typeface="0 Zar" panose="00000400000000000000" pitchFamily="2" charset="-78"/>
              </a:rPr>
              <a:t>در این شرکتها معاملات در سه نوع کوچک متوسط و عمده قابل تفکیک می باشند. هر گروه از شرکت های تجاری مختلف بر حسب تنوع اقلام و حجم داد و ستد دارای سقف معینی می باشند.</a:t>
            </a:r>
          </a:p>
          <a:p>
            <a:pPr marL="0" indent="0" algn="just" rtl="1">
              <a:buNone/>
            </a:pPr>
            <a:r>
              <a:rPr lang="fa-IR" sz="2400" dirty="0" smtClean="0">
                <a:solidFill>
                  <a:srgbClr val="FF0000"/>
                </a:solidFill>
                <a:cs typeface="0 Zar" panose="00000400000000000000" pitchFamily="2" charset="-78"/>
              </a:rPr>
              <a:t>وظایف اصلی مدیران خرید در تعاونیها عبارت است از : </a:t>
            </a:r>
          </a:p>
          <a:p>
            <a:pPr algn="just" rtl="1"/>
            <a:r>
              <a:rPr lang="fa-IR" sz="2400" dirty="0" smtClean="0">
                <a:cs typeface="0 Zar" panose="00000400000000000000" pitchFamily="2" charset="-78"/>
              </a:rPr>
              <a:t>کسب اطلاعات لازم از منابع تامین کالاهای مورد نیاز</a:t>
            </a:r>
          </a:p>
          <a:p>
            <a:pPr algn="just" rtl="1"/>
            <a:r>
              <a:rPr lang="fa-IR" sz="2400" dirty="0" smtClean="0">
                <a:cs typeface="0 Zar" panose="00000400000000000000" pitchFamily="2" charset="-78"/>
              </a:rPr>
              <a:t>بررسی های لازم در خصوص نیازهای اعضا و فراهم نمودن برنامه زمانبندی خرید </a:t>
            </a:r>
          </a:p>
          <a:p>
            <a:pPr algn="just" rtl="1"/>
            <a:r>
              <a:rPr lang="fa-IR" sz="2400" dirty="0" smtClean="0">
                <a:cs typeface="0 Zar" panose="00000400000000000000" pitchFamily="2" charset="-78"/>
              </a:rPr>
              <a:t>انعقاد قرارداد با فروشندگان و پیگیری های مربوطه </a:t>
            </a:r>
          </a:p>
          <a:p>
            <a:pPr marL="0" indent="0" algn="just" rtl="1">
              <a:buNone/>
            </a:pPr>
            <a:r>
              <a:rPr lang="fa-IR" sz="2400" dirty="0" smtClean="0">
                <a:cs typeface="0 Zar" panose="00000400000000000000" pitchFamily="2" charset="-78"/>
              </a:rPr>
              <a:t>مدیران خرید باید با مدیران فروش و بازاریابی جهت کسب اطلاعات از سلیقه ها و نیازهای مصرف کننده، توان خرید و اولویت خرید کالاهای او در ارتباط باشند.</a:t>
            </a:r>
          </a:p>
        </p:txBody>
      </p:sp>
    </p:spTree>
    <p:extLst>
      <p:ext uri="{BB962C8B-B14F-4D97-AF65-F5344CB8AC3E}">
        <p14:creationId xmlns:p14="http://schemas.microsoft.com/office/powerpoint/2010/main" val="9928061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Content Placeholder 2" descr="Copy_3~1.gif"/>
          <p:cNvPicPr>
            <a:picLocks noGrp="1" noChangeAspect="1"/>
          </p:cNvPicPr>
          <p:nvPr>
            <p:ph/>
          </p:nvPr>
        </p:nvPicPr>
        <p:blipFill>
          <a:blip r:embed="rId2"/>
          <a:srcRect/>
          <a:stretch>
            <a:fillRect/>
          </a:stretch>
        </p:blipFill>
        <p:spPr>
          <a:xfrm>
            <a:off x="0" y="-76200"/>
            <a:ext cx="9144000" cy="6858000"/>
          </a:xfrm>
          <a:prstGeom prst="rect">
            <a:avLst/>
          </a:prstGeom>
          <a:ln>
            <a:noFill/>
          </a:ln>
          <a:effectLst>
            <a:softEdge rad="112500"/>
          </a:effectLst>
        </p:spPr>
      </p:pic>
      <p:sp>
        <p:nvSpPr>
          <p:cNvPr id="4" name="Rectangle 3"/>
          <p:cNvSpPr/>
          <p:nvPr/>
        </p:nvSpPr>
        <p:spPr>
          <a:xfrm rot="20237326">
            <a:off x="126801" y="1442046"/>
            <a:ext cx="8067499" cy="1754326"/>
          </a:xfrm>
          <a:prstGeom prst="rect">
            <a:avLst/>
          </a:prstGeom>
          <a:ln/>
        </p:spPr>
        <p:style>
          <a:lnRef idx="0">
            <a:schemeClr val="accent4"/>
          </a:lnRef>
          <a:fillRef idx="3">
            <a:schemeClr val="accent4"/>
          </a:fillRef>
          <a:effectRef idx="3">
            <a:schemeClr val="accent4"/>
          </a:effectRef>
          <a:fontRef idx="minor">
            <a:schemeClr val="lt1"/>
          </a:fontRef>
        </p:style>
        <p:txBody>
          <a:bodyPr wrap="square">
            <a:spAutoFit/>
          </a:bodyPr>
          <a:lstStyle/>
          <a:p>
            <a:pPr algn="ctr">
              <a:defRPr/>
            </a:pPr>
            <a:r>
              <a:rPr lang="fa-IR" sz="5400" b="1" i="1" dirty="0">
                <a:solidFill>
                  <a:srgbClr val="FF0000"/>
                </a:solidFill>
                <a:effectLst>
                  <a:outerShdw blurRad="38100" dist="38100" dir="2700000" algn="tl">
                    <a:srgbClr val="000000">
                      <a:alpha val="43137"/>
                    </a:srgbClr>
                  </a:outerShdw>
                </a:effectLst>
                <a:latin typeface="Arial" charset="0"/>
                <a:cs typeface="B Ziba" panose="00000400000000000000" pitchFamily="2" charset="-78"/>
              </a:rPr>
              <a:t>خدایا چنان کن سرانجام کار </a:t>
            </a:r>
            <a:br>
              <a:rPr lang="fa-IR" sz="5400" b="1" i="1" dirty="0">
                <a:solidFill>
                  <a:srgbClr val="FF0000"/>
                </a:solidFill>
                <a:effectLst>
                  <a:outerShdw blurRad="38100" dist="38100" dir="2700000" algn="tl">
                    <a:srgbClr val="000000">
                      <a:alpha val="43137"/>
                    </a:srgbClr>
                  </a:outerShdw>
                </a:effectLst>
                <a:latin typeface="Arial" charset="0"/>
                <a:cs typeface="B Ziba" panose="00000400000000000000" pitchFamily="2" charset="-78"/>
              </a:rPr>
            </a:br>
            <a:r>
              <a:rPr lang="fa-IR" sz="5400" b="1" i="1" dirty="0">
                <a:solidFill>
                  <a:srgbClr val="FF0000"/>
                </a:solidFill>
                <a:effectLst>
                  <a:outerShdw blurRad="38100" dist="38100" dir="2700000" algn="tl">
                    <a:srgbClr val="000000">
                      <a:alpha val="43137"/>
                    </a:srgbClr>
                  </a:outerShdw>
                </a:effectLst>
                <a:latin typeface="Arial" charset="0"/>
                <a:cs typeface="B Ziba" panose="00000400000000000000" pitchFamily="2" charset="-78"/>
              </a:rPr>
              <a:t>تو خشنود باشی و ما رستگار</a:t>
            </a:r>
            <a:endParaRPr lang="en-US" sz="5400" b="1" i="1" dirty="0">
              <a:solidFill>
                <a:srgbClr val="FF0000"/>
              </a:solidFill>
              <a:effectLst>
                <a:outerShdw blurRad="38100" dist="38100" dir="2700000" algn="tl">
                  <a:srgbClr val="000000">
                    <a:alpha val="43137"/>
                  </a:srgbClr>
                </a:outerShdw>
              </a:effectLst>
              <a:latin typeface="Arial" charset="0"/>
              <a:cs typeface="B Ziba" panose="00000400000000000000" pitchFamily="2" charset="-78"/>
            </a:endParaRPr>
          </a:p>
        </p:txBody>
      </p:sp>
      <p:sp>
        <p:nvSpPr>
          <p:cNvPr id="59396" name="Rectangle 4"/>
          <p:cNvSpPr>
            <a:spLocks noChangeArrowheads="1"/>
          </p:cNvSpPr>
          <p:nvPr/>
        </p:nvSpPr>
        <p:spPr bwMode="auto">
          <a:xfrm>
            <a:off x="71406" y="5862661"/>
            <a:ext cx="2377574" cy="923330"/>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spAutoFit/>
          </a:bodyPr>
          <a:lstStyle/>
          <a:p>
            <a:pPr>
              <a:defRPr/>
            </a:pPr>
            <a:r>
              <a:rPr lang="fa-IR" sz="5400" b="1" dirty="0">
                <a:solidFill>
                  <a:srgbClr val="00FFFF"/>
                </a:solidFill>
                <a:effectLst>
                  <a:outerShdw blurRad="38100" dist="38100" dir="2700000" algn="tl">
                    <a:srgbClr val="000000">
                      <a:alpha val="43137"/>
                    </a:srgbClr>
                  </a:outerShdw>
                </a:effectLst>
                <a:cs typeface="B Ziba" panose="00000400000000000000" pitchFamily="2" charset="-78"/>
              </a:rPr>
              <a:t>التماس دعا</a:t>
            </a:r>
            <a:endParaRPr lang="en-US" sz="5400" b="1" dirty="0">
              <a:solidFill>
                <a:srgbClr val="00FFFF"/>
              </a:solidFill>
              <a:effectLst>
                <a:outerShdw blurRad="38100" dist="38100" dir="2700000" algn="tl">
                  <a:srgbClr val="000000">
                    <a:alpha val="43137"/>
                  </a:srgbClr>
                </a:outerShdw>
              </a:effectLst>
              <a:cs typeface="B Ziba" panose="00000400000000000000" pitchFamily="2" charset="-78"/>
            </a:endParaRPr>
          </a:p>
        </p:txBody>
      </p:sp>
      <p:sp>
        <p:nvSpPr>
          <p:cNvPr id="6" name="Slide Number Placeholder 5"/>
          <p:cNvSpPr>
            <a:spLocks noGrp="1"/>
          </p:cNvSpPr>
          <p:nvPr>
            <p:ph type="sldNum" sz="quarter" idx="12"/>
          </p:nvPr>
        </p:nvSpPr>
        <p:spPr/>
        <p:txBody>
          <a:bodyPr/>
          <a:lstStyle/>
          <a:p>
            <a:pPr>
              <a:defRPr/>
            </a:pPr>
            <a:fld id="{8C4A60DA-64C6-4E91-AF71-817F60578398}" type="slidenum">
              <a:rPr lang="en-US" smtClean="0"/>
              <a:pPr>
                <a:defRPr/>
              </a:pPr>
              <a:t>15</a:t>
            </a:fld>
            <a:endParaRPr lang="en-US"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with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0" fill="hold"/>
                                        <p:tgtEl>
                                          <p:spTgt spid="4">
                                            <p:bg/>
                                          </p:spTgt>
                                        </p:tgtEl>
                                        <p:attrNameLst>
                                          <p:attrName>ppt_x</p:attrName>
                                        </p:attrNameLst>
                                      </p:cBhvr>
                                      <p:tavLst>
                                        <p:tav tm="0">
                                          <p:val>
                                            <p:strVal val="#ppt_x"/>
                                          </p:val>
                                        </p:tav>
                                        <p:tav tm="100000">
                                          <p:val>
                                            <p:strVal val="#ppt_x"/>
                                          </p:val>
                                        </p:tav>
                                      </p:tavLst>
                                    </p:anim>
                                    <p:anim calcmode="lin" valueType="num">
                                      <p:cBhvr additive="base">
                                        <p:cTn id="8" dur="5000" fill="hold"/>
                                        <p:tgtEl>
                                          <p:spTgt spid="4">
                                            <p:bg/>
                                          </p:spTgt>
                                        </p:tgtEl>
                                        <p:attrNameLst>
                                          <p:attrName>ppt_y</p:attrName>
                                        </p:attrNameLst>
                                      </p:cBhvr>
                                      <p:tavLst>
                                        <p:tav tm="0">
                                          <p:val>
                                            <p:strVal val="1+#ppt_h/2"/>
                                          </p:val>
                                        </p:tav>
                                        <p:tav tm="100000">
                                          <p:val>
                                            <p:strVal val="#ppt_y"/>
                                          </p:val>
                                        </p:tav>
                                      </p:tavLst>
                                    </p:anim>
                                  </p:childTnLst>
                                </p:cTn>
                              </p:par>
                              <p:par>
                                <p:cTn id="9" presetID="7" presetClass="entr" presetSubtype="4" fill="hold" grpId="0" nodeType="withEffect">
                                  <p:stCondLst>
                                    <p:cond delay="0"/>
                                  </p:stCondLst>
                                  <p:iterate type="lt">
                                    <p:tmPct val="0"/>
                                  </p:iterate>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0" fill="hold"/>
                                        <p:tgtEl>
                                          <p:spTgt spid="4">
                                            <p:txEl>
                                              <p:pRg st="0" end="0"/>
                                            </p:txEl>
                                          </p:spTgt>
                                        </p:tgtEl>
                                        <p:attrNameLst>
                                          <p:attrName>ppt_y</p:attrName>
                                        </p:attrNameLst>
                                      </p:cBhvr>
                                      <p:tavLst>
                                        <p:tav tm="0">
                                          <p:val>
                                            <p:strVal val="1+#ppt_h/2"/>
                                          </p:val>
                                        </p:tav>
                                        <p:tav tm="100000">
                                          <p:val>
                                            <p:strVal val="#ppt_y"/>
                                          </p:val>
                                        </p:tav>
                                      </p:tavLst>
                                    </p:anim>
                                  </p:childTnLst>
                                </p:cTn>
                              </p:par>
                              <p:par>
                                <p:cTn id="13" presetID="25" presetClass="entr" presetSubtype="0" fill="hold" grpId="0" nodeType="withEffect">
                                  <p:stCondLst>
                                    <p:cond delay="0"/>
                                  </p:stCondLst>
                                  <p:childTnLst>
                                    <p:set>
                                      <p:cBhvr>
                                        <p:cTn id="14" dur="1" fill="hold">
                                          <p:stCondLst>
                                            <p:cond delay="0"/>
                                          </p:stCondLst>
                                        </p:cTn>
                                        <p:tgtEl>
                                          <p:spTgt spid="59396"/>
                                        </p:tgtEl>
                                        <p:attrNameLst>
                                          <p:attrName>style.visibility</p:attrName>
                                        </p:attrNameLst>
                                      </p:cBhvr>
                                      <p:to>
                                        <p:strVal val="visible"/>
                                      </p:to>
                                    </p:set>
                                    <p:anim calcmode="lin" valueType="num">
                                      <p:cBhvr>
                                        <p:cTn id="15" dur="500" decel="50000" fill="hold">
                                          <p:stCondLst>
                                            <p:cond delay="0"/>
                                          </p:stCondLst>
                                        </p:cTn>
                                        <p:tgtEl>
                                          <p:spTgt spid="59396"/>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59396"/>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59396"/>
                                        </p:tgtEl>
                                        <p:attrNameLst>
                                          <p:attrName>ppt_w</p:attrName>
                                        </p:attrNameLst>
                                      </p:cBhvr>
                                      <p:tavLst>
                                        <p:tav tm="0">
                                          <p:val>
                                            <p:strVal val="#ppt_w*.05"/>
                                          </p:val>
                                        </p:tav>
                                        <p:tav tm="100000">
                                          <p:val>
                                            <p:strVal val="#ppt_w"/>
                                          </p:val>
                                        </p:tav>
                                      </p:tavLst>
                                    </p:anim>
                                    <p:anim calcmode="lin" valueType="num">
                                      <p:cBhvr>
                                        <p:cTn id="18" dur="1000" fill="hold"/>
                                        <p:tgtEl>
                                          <p:spTgt spid="59396"/>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59396"/>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59396"/>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59396"/>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593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P spid="5939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418" name="Picture 6" descr="salavat"/>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188419" name="Picture 7" descr="toplisten">
            <a:hlinkClick r:id="rId3" action="ppaction://hlinkfile"/>
          </p:cNvPr>
          <p:cNvPicPr>
            <a:picLocks noChangeAspect="1" noChangeArrowheads="1" noCrop="1"/>
          </p:cNvPicPr>
          <p:nvPr/>
        </p:nvPicPr>
        <p:blipFill>
          <a:blip r:embed="rId4"/>
          <a:srcRect/>
          <a:stretch>
            <a:fillRect/>
          </a:stretch>
        </p:blipFill>
        <p:spPr bwMode="auto">
          <a:xfrm>
            <a:off x="6146800" y="3848100"/>
            <a:ext cx="2844800" cy="2933700"/>
          </a:xfrm>
          <a:prstGeom prst="rect">
            <a:avLst/>
          </a:prstGeom>
          <a:noFill/>
          <a:ln w="9525">
            <a:noFill/>
            <a:miter lim="800000"/>
            <a:headEnd/>
            <a:tailEnd/>
          </a:ln>
        </p:spPr>
      </p:pic>
    </p:spTree>
    <p:extLst>
      <p:ext uri="{BB962C8B-B14F-4D97-AF65-F5344CB8AC3E}">
        <p14:creationId xmlns:p14="http://schemas.microsoft.com/office/powerpoint/2010/main" val="1838369697"/>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pic>
        <p:nvPicPr>
          <p:cNvPr id="4099" name="Picture 2" descr="D:\تصاویر عمومی\picture\Wallpapers\Nista Wallpapers\vplants3_015.jpg"/>
          <p:cNvPicPr>
            <a:picLocks noChangeAspect="1" noChangeArrowheads="1"/>
          </p:cNvPicPr>
          <p:nvPr/>
        </p:nvPicPr>
        <p:blipFill>
          <a:blip r:embed="rId2"/>
          <a:srcRect/>
          <a:stretch>
            <a:fillRect/>
          </a:stretch>
        </p:blipFill>
        <p:spPr bwMode="auto">
          <a:xfrm>
            <a:off x="0" y="69376"/>
            <a:ext cx="9144000" cy="6781800"/>
          </a:xfrm>
          <a:prstGeom prst="rect">
            <a:avLst/>
          </a:prstGeom>
          <a:noFill/>
          <a:ln w="9525">
            <a:noFill/>
            <a:miter lim="800000"/>
            <a:headEnd/>
            <a:tailEnd/>
          </a:ln>
        </p:spPr>
      </p:pic>
      <p:sp>
        <p:nvSpPr>
          <p:cNvPr id="6" name="Rectangle 5"/>
          <p:cNvSpPr/>
          <p:nvPr/>
        </p:nvSpPr>
        <p:spPr>
          <a:xfrm>
            <a:off x="755576" y="274638"/>
            <a:ext cx="7488832" cy="2954655"/>
          </a:xfrm>
          <a:prstGeom prst="rect">
            <a:avLst/>
          </a:prstGeom>
          <a:solidFill>
            <a:schemeClr val="accent3">
              <a:lumMod val="20000"/>
              <a:lumOff val="80000"/>
            </a:schemeClr>
          </a:solidFill>
          <a:ln>
            <a:solidFill>
              <a:schemeClr val="accent2">
                <a:lumMod val="50000"/>
              </a:schemeClr>
            </a:solidFill>
          </a:ln>
        </p:spPr>
        <p:txBody>
          <a:bodyPr wrap="square">
            <a:spAutoFit/>
          </a:bodyPr>
          <a:lstStyle/>
          <a:p>
            <a:pPr algn="ctr" rtl="1" eaLnBrk="0" hangingPunct="0">
              <a:defRPr/>
            </a:pPr>
            <a:r>
              <a:rPr lang="fa-IR" sz="5400" b="1" dirty="0" smtClean="0">
                <a:ln w="24500" cmpd="dbl">
                  <a:solidFill>
                    <a:schemeClr val="accent2">
                      <a:shade val="85000"/>
                      <a:satMod val="155000"/>
                    </a:schemeClr>
                  </a:solidFill>
                  <a:prstDash val="solid"/>
                  <a:miter lim="800000"/>
                </a:ln>
                <a:solidFill>
                  <a:schemeClr val="accent6">
                    <a:lumMod val="60000"/>
                    <a:lumOff val="40000"/>
                  </a:schemeClr>
                </a:solidFill>
                <a:effectLst>
                  <a:outerShdw blurRad="38100" dist="38100" dir="7020000" algn="tl">
                    <a:srgbClr val="000000">
                      <a:alpha val="35000"/>
                    </a:srgbClr>
                  </a:outerShdw>
                </a:effectLst>
                <a:latin typeface="Calibri" pitchFamily="34" charset="0"/>
                <a:cs typeface="0 Zar" panose="00000400000000000000" pitchFamily="2" charset="-78"/>
              </a:rPr>
              <a:t>سیستم سفارشات خرید و انبارداری</a:t>
            </a:r>
          </a:p>
          <a:p>
            <a:pPr algn="ctr" rtl="1" eaLnBrk="0" hangingPunct="0">
              <a:defRPr/>
            </a:pPr>
            <a:r>
              <a:rPr lang="fa-IR" sz="4400" b="1" dirty="0" smtClean="0">
                <a:ln w="24500" cmpd="dbl">
                  <a:solidFill>
                    <a:schemeClr val="accent2">
                      <a:shade val="85000"/>
                      <a:satMod val="155000"/>
                    </a:schemeClr>
                  </a:solidFill>
                  <a:prstDash val="solid"/>
                  <a:miter lim="800000"/>
                </a:ln>
                <a:solidFill>
                  <a:schemeClr val="accent6">
                    <a:lumMod val="60000"/>
                    <a:lumOff val="40000"/>
                  </a:schemeClr>
                </a:solidFill>
                <a:effectLst>
                  <a:outerShdw blurRad="38100" dist="38100" dir="7020000" algn="tl">
                    <a:srgbClr val="000000">
                      <a:alpha val="35000"/>
                    </a:srgbClr>
                  </a:outerShdw>
                </a:effectLst>
                <a:latin typeface="Calibri" pitchFamily="34" charset="0"/>
                <a:cs typeface="0 Zar" panose="00000400000000000000" pitchFamily="2" charset="-78"/>
              </a:rPr>
              <a:t>مدرس: حمیده رشیدی فیروزآبادی</a:t>
            </a:r>
          </a:p>
          <a:p>
            <a:pPr algn="ctr" rtl="1" eaLnBrk="0" hangingPunct="0">
              <a:defRPr/>
            </a:pPr>
            <a:r>
              <a:rPr lang="fa-IR" sz="4400" b="1" dirty="0" smtClean="0">
                <a:ln w="24500" cmpd="dbl">
                  <a:solidFill>
                    <a:schemeClr val="accent2">
                      <a:shade val="85000"/>
                      <a:satMod val="155000"/>
                    </a:schemeClr>
                  </a:solidFill>
                  <a:prstDash val="solid"/>
                  <a:miter lim="800000"/>
                </a:ln>
                <a:solidFill>
                  <a:schemeClr val="accent6">
                    <a:lumMod val="60000"/>
                    <a:lumOff val="40000"/>
                  </a:schemeClr>
                </a:solidFill>
                <a:effectLst>
                  <a:outerShdw blurRad="38100" dist="38100" dir="7020000" algn="tl">
                    <a:srgbClr val="000000">
                      <a:alpha val="35000"/>
                    </a:srgbClr>
                  </a:outerShdw>
                </a:effectLst>
                <a:latin typeface="Calibri" pitchFamily="34" charset="0"/>
                <a:cs typeface="0 Zar" panose="00000400000000000000" pitchFamily="2" charset="-78"/>
              </a:rPr>
              <a:t>مقطع : کاردانی حسابداری مالی ترم 2</a:t>
            </a:r>
          </a:p>
          <a:p>
            <a:pPr algn="ctr" rtl="1" eaLnBrk="0" hangingPunct="0">
              <a:defRPr/>
            </a:pPr>
            <a:r>
              <a:rPr lang="fa-IR" sz="4400" b="1" dirty="0" smtClean="0">
                <a:ln w="24500" cmpd="dbl">
                  <a:solidFill>
                    <a:schemeClr val="accent2">
                      <a:shade val="85000"/>
                      <a:satMod val="155000"/>
                    </a:schemeClr>
                  </a:solidFill>
                  <a:prstDash val="solid"/>
                  <a:miter lim="800000"/>
                </a:ln>
                <a:solidFill>
                  <a:schemeClr val="accent6">
                    <a:lumMod val="60000"/>
                    <a:lumOff val="40000"/>
                  </a:schemeClr>
                </a:solidFill>
                <a:effectLst>
                  <a:outerShdw blurRad="38100" dist="38100" dir="7020000" algn="tl">
                    <a:srgbClr val="000000">
                      <a:alpha val="35000"/>
                    </a:srgbClr>
                  </a:outerShdw>
                </a:effectLst>
                <a:latin typeface="Calibri" pitchFamily="34" charset="0"/>
                <a:cs typeface="0 Zar" panose="00000400000000000000" pitchFamily="2" charset="-78"/>
              </a:rPr>
              <a:t>جلسه : </a:t>
            </a:r>
            <a:r>
              <a:rPr lang="fa-IR" sz="4400" b="1" dirty="0">
                <a:ln w="24500" cmpd="dbl">
                  <a:solidFill>
                    <a:schemeClr val="accent2">
                      <a:shade val="85000"/>
                      <a:satMod val="155000"/>
                    </a:schemeClr>
                  </a:solidFill>
                  <a:prstDash val="solid"/>
                  <a:miter lim="800000"/>
                </a:ln>
                <a:solidFill>
                  <a:schemeClr val="accent6">
                    <a:lumMod val="60000"/>
                    <a:lumOff val="40000"/>
                  </a:schemeClr>
                </a:solidFill>
                <a:effectLst>
                  <a:outerShdw blurRad="38100" dist="38100" dir="7020000" algn="tl">
                    <a:srgbClr val="000000">
                      <a:alpha val="35000"/>
                    </a:srgbClr>
                  </a:outerShdw>
                </a:effectLst>
                <a:latin typeface="Calibri" pitchFamily="34" charset="0"/>
                <a:cs typeface="0 Zar" panose="00000400000000000000" pitchFamily="2" charset="-78"/>
              </a:rPr>
              <a:t>5</a:t>
            </a:r>
            <a:endParaRPr lang="fa-IR" sz="28700" b="1" dirty="0">
              <a:ln w="24500" cmpd="dbl">
                <a:solidFill>
                  <a:schemeClr val="accent2">
                    <a:shade val="85000"/>
                    <a:satMod val="155000"/>
                  </a:schemeClr>
                </a:solidFill>
                <a:prstDash val="solid"/>
                <a:miter lim="800000"/>
              </a:ln>
              <a:solidFill>
                <a:schemeClr val="accent6">
                  <a:lumMod val="60000"/>
                  <a:lumOff val="40000"/>
                </a:schemeClr>
              </a:solidFill>
              <a:effectLst>
                <a:outerShdw blurRad="38100" dist="38100" dir="7020000" algn="tl">
                  <a:srgbClr val="000000">
                    <a:alpha val="35000"/>
                  </a:srgbClr>
                </a:outerShdw>
              </a:effectLst>
              <a:latin typeface="Arial" charset="0"/>
              <a:cs typeface="0 Zar" panose="00000400000000000000" pitchFamily="2" charset="-78"/>
            </a:endParaRPr>
          </a:p>
        </p:txBody>
      </p:sp>
    </p:spTree>
  </p:cSld>
  <p:clrMapOvr>
    <a:masterClrMapping/>
  </p:clrMapOvr>
  <p:transition spd="slow">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188640"/>
            <a:ext cx="8229600" cy="1143000"/>
          </a:xfrm>
          <a:solidFill>
            <a:schemeClr val="accent3">
              <a:lumMod val="50000"/>
            </a:schemeClr>
          </a:solidFill>
        </p:spPr>
        <p:style>
          <a:lnRef idx="0">
            <a:schemeClr val="accent2"/>
          </a:lnRef>
          <a:fillRef idx="3">
            <a:schemeClr val="accent2"/>
          </a:fillRef>
          <a:effectRef idx="3">
            <a:schemeClr val="accent2"/>
          </a:effectRef>
          <a:fontRef idx="minor">
            <a:schemeClr val="lt1"/>
          </a:fontRef>
        </p:style>
        <p:txBody>
          <a:bodyPr>
            <a:normAutofit/>
          </a:bodyPr>
          <a:lstStyle/>
          <a:p>
            <a:r>
              <a:rPr lang="fa-IR" b="1" dirty="0" smtClean="0">
                <a:effectLst>
                  <a:outerShdw blurRad="38100" dist="38100" dir="2700000" algn="tl">
                    <a:srgbClr val="000000">
                      <a:alpha val="43137"/>
                    </a:srgbClr>
                  </a:outerShdw>
                </a:effectLst>
                <a:cs typeface="0 Zar" panose="00000400000000000000" pitchFamily="2" charset="-78"/>
              </a:rPr>
              <a:t>ارزش ظاهری و کاربردی محصول</a:t>
            </a:r>
            <a:endParaRPr lang="fa-IR" b="1" dirty="0">
              <a:effectLst>
                <a:outerShdw blurRad="38100" dist="38100" dir="2700000" algn="tl">
                  <a:srgbClr val="000000">
                    <a:alpha val="43137"/>
                  </a:srgbClr>
                </a:outerShdw>
              </a:effectLst>
              <a:cs typeface="0 Zar" panose="00000400000000000000" pitchFamily="2" charset="-78"/>
            </a:endParaRPr>
          </a:p>
        </p:txBody>
      </p:sp>
      <p:sp>
        <p:nvSpPr>
          <p:cNvPr id="4" name="Content Placeholder 3"/>
          <p:cNvSpPr>
            <a:spLocks noGrp="1"/>
          </p:cNvSpPr>
          <p:nvPr>
            <p:ph idx="1"/>
          </p:nvPr>
        </p:nvSpPr>
        <p:spPr>
          <a:xfrm>
            <a:off x="323528" y="1600201"/>
            <a:ext cx="8363272" cy="5257799"/>
          </a:xfrm>
        </p:spPr>
        <p:txBody>
          <a:bodyPr>
            <a:normAutofit fontScale="85000" lnSpcReduction="10000"/>
          </a:bodyPr>
          <a:lstStyle/>
          <a:p>
            <a:pPr marL="0" indent="0" algn="just" rtl="1">
              <a:buNone/>
            </a:pPr>
            <a:r>
              <a:rPr lang="fa-IR" sz="2400" dirty="0" smtClean="0">
                <a:solidFill>
                  <a:srgbClr val="FF0000"/>
                </a:solidFill>
                <a:cs typeface="0 Zar" panose="00000400000000000000" pitchFamily="2" charset="-78"/>
              </a:rPr>
              <a:t>کالا</a:t>
            </a:r>
            <a:r>
              <a:rPr lang="fa-IR" sz="2400" dirty="0" smtClean="0">
                <a:cs typeface="0 Zar" panose="00000400000000000000" pitchFamily="2" charset="-78"/>
              </a:rPr>
              <a:t> به چیزی اطلاق می شود که بتوان برای جلب توجه، تملک، استفاده یا مصرف آن را در بازار عرضه نمود.</a:t>
            </a:r>
          </a:p>
          <a:p>
            <a:pPr marL="0" indent="0" algn="just" rtl="1">
              <a:buNone/>
            </a:pPr>
            <a:endParaRPr lang="fa-IR" sz="2400" dirty="0" smtClean="0">
              <a:cs typeface="0 Zar" panose="00000400000000000000" pitchFamily="2" charset="-78"/>
            </a:endParaRPr>
          </a:p>
          <a:p>
            <a:pPr marL="0" indent="0" algn="just" rtl="1">
              <a:buNone/>
            </a:pPr>
            <a:r>
              <a:rPr lang="fa-IR" sz="2400" dirty="0" smtClean="0">
                <a:cs typeface="0 Zar" panose="00000400000000000000" pitchFamily="2" charset="-78"/>
              </a:rPr>
              <a:t>به مبلغی که بابت یک کالا یا خدمت مطالبه می شود یا مقدار مطلوبیتی که مصرف کنندگان برای دستیابی و استفاده از کالا یا خدمت آن را با پول مبادله می کنند </a:t>
            </a:r>
            <a:r>
              <a:rPr lang="fa-IR" sz="2400" dirty="0" smtClean="0">
                <a:solidFill>
                  <a:srgbClr val="FF0000"/>
                </a:solidFill>
                <a:cs typeface="0 Zar" panose="00000400000000000000" pitchFamily="2" charset="-78"/>
              </a:rPr>
              <a:t>قیمت</a:t>
            </a:r>
            <a:r>
              <a:rPr lang="fa-IR" sz="2400" dirty="0" smtClean="0">
                <a:cs typeface="0 Zar" panose="00000400000000000000" pitchFamily="2" charset="-78"/>
              </a:rPr>
              <a:t> می گویند. </a:t>
            </a:r>
          </a:p>
          <a:p>
            <a:pPr marL="0" indent="0" algn="just" rtl="1">
              <a:buNone/>
            </a:pPr>
            <a:endParaRPr lang="fa-IR" sz="2400" dirty="0" smtClean="0">
              <a:cs typeface="0 Zar" panose="00000400000000000000" pitchFamily="2" charset="-78"/>
            </a:endParaRPr>
          </a:p>
          <a:p>
            <a:pPr marL="0" indent="0" algn="just" rtl="1">
              <a:buNone/>
            </a:pPr>
            <a:r>
              <a:rPr lang="fa-IR" sz="2400" dirty="0" smtClean="0">
                <a:cs typeface="0 Zar" panose="00000400000000000000" pitchFamily="2" charset="-78"/>
              </a:rPr>
              <a:t>هر کالا یا شی یا خدمتی که توسط شخص معین یا موسسه ای تولید و ارائه شده و قادر به برآورده نمودن نیازهای فردی یا جمعی خریداران باشد </a:t>
            </a:r>
            <a:r>
              <a:rPr lang="fa-IR" sz="2400" dirty="0" smtClean="0">
                <a:solidFill>
                  <a:srgbClr val="FF0000"/>
                </a:solidFill>
                <a:cs typeface="0 Zar" panose="00000400000000000000" pitchFamily="2" charset="-78"/>
              </a:rPr>
              <a:t>محصول</a:t>
            </a:r>
            <a:r>
              <a:rPr lang="fa-IR" sz="2400" dirty="0" smtClean="0">
                <a:cs typeface="0 Zar" panose="00000400000000000000" pitchFamily="2" charset="-78"/>
              </a:rPr>
              <a:t> نامیده می شود.</a:t>
            </a:r>
          </a:p>
          <a:p>
            <a:pPr marL="0" indent="0" algn="just" rtl="1">
              <a:buNone/>
            </a:pPr>
            <a:r>
              <a:rPr lang="fa-IR" sz="2400" dirty="0">
                <a:cs typeface="0 Zar" panose="00000400000000000000" pitchFamily="2" charset="-78"/>
              </a:rPr>
              <a:t> </a:t>
            </a:r>
          </a:p>
          <a:p>
            <a:pPr marL="0" indent="0" algn="just" rtl="1">
              <a:buNone/>
            </a:pPr>
            <a:r>
              <a:rPr lang="fa-IR" sz="2400" dirty="0" smtClean="0">
                <a:cs typeface="0 Zar" panose="00000400000000000000" pitchFamily="2" charset="-78"/>
              </a:rPr>
              <a:t>بسته بندی عبارت است از هرگونه ظرف یا بسته ای که محصول در آن برای فروش عرضه می شود یا به وسیله ی آن اطلاعات لازم در مورد محصول به مصرف کنندگان منتقل می شود.</a:t>
            </a:r>
          </a:p>
          <a:p>
            <a:pPr marL="0" indent="0" algn="just" rtl="1">
              <a:buNone/>
            </a:pPr>
            <a:r>
              <a:rPr lang="fa-IR" sz="2400" dirty="0" smtClean="0">
                <a:cs typeface="0 Zar" panose="00000400000000000000" pitchFamily="2" charset="-78"/>
              </a:rPr>
              <a:t>اهداف تدافعی بسته بندی </a:t>
            </a:r>
          </a:p>
          <a:p>
            <a:pPr marL="0" indent="0" algn="just" rtl="1">
              <a:buNone/>
            </a:pPr>
            <a:r>
              <a:rPr lang="fa-IR" sz="2400" dirty="0" smtClean="0">
                <a:cs typeface="0 Zar" panose="00000400000000000000" pitchFamily="2" charset="-78"/>
              </a:rPr>
              <a:t>حفظ محصول و مصرف کننده در مقابل خطرات و آسیب دیدگی می باشد.</a:t>
            </a:r>
          </a:p>
          <a:p>
            <a:pPr marL="0" indent="0" algn="just" rtl="1">
              <a:buNone/>
            </a:pPr>
            <a:endParaRPr lang="fa-IR" sz="2400" dirty="0" smtClean="0">
              <a:cs typeface="0 Zar" panose="00000400000000000000" pitchFamily="2" charset="-78"/>
            </a:endParaRPr>
          </a:p>
          <a:p>
            <a:pPr marL="0" indent="0" algn="just" rtl="1">
              <a:buNone/>
            </a:pPr>
            <a:r>
              <a:rPr lang="fa-IR" sz="2400" dirty="0" smtClean="0">
                <a:cs typeface="0 Zar" panose="00000400000000000000" pitchFamily="2" charset="-78"/>
              </a:rPr>
              <a:t>اهداف تهاجمی بسته بندی </a:t>
            </a:r>
          </a:p>
          <a:p>
            <a:pPr marL="0" indent="0" algn="just" rtl="1">
              <a:buNone/>
            </a:pPr>
            <a:r>
              <a:rPr lang="fa-IR" sz="2400" dirty="0" smtClean="0">
                <a:cs typeface="0 Zar" panose="00000400000000000000" pitchFamily="2" charset="-78"/>
              </a:rPr>
              <a:t>بسته بندی کمک به فروش محصول و افزایش ارزش ظاهری کالا می باشد.</a:t>
            </a:r>
          </a:p>
          <a:p>
            <a:pPr marL="0" indent="0" algn="just" rtl="1">
              <a:buNone/>
            </a:pPr>
            <a:r>
              <a:rPr lang="fa-IR" sz="2400" dirty="0">
                <a:cs typeface="0 Zar" panose="00000400000000000000" pitchFamily="2" charset="-78"/>
              </a:rPr>
              <a:t> </a:t>
            </a:r>
            <a:endParaRPr lang="fa-IR" sz="2400" dirty="0" smtClean="0">
              <a:cs typeface="0 Zar" panose="00000400000000000000" pitchFamily="2" charset="-7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188640"/>
            <a:ext cx="8229600" cy="1143000"/>
          </a:xfrm>
          <a:solidFill>
            <a:schemeClr val="accent3">
              <a:lumMod val="50000"/>
            </a:schemeClr>
          </a:solidFill>
        </p:spPr>
        <p:style>
          <a:lnRef idx="0">
            <a:schemeClr val="accent2"/>
          </a:lnRef>
          <a:fillRef idx="3">
            <a:schemeClr val="accent2"/>
          </a:fillRef>
          <a:effectRef idx="3">
            <a:schemeClr val="accent2"/>
          </a:effectRef>
          <a:fontRef idx="minor">
            <a:schemeClr val="lt1"/>
          </a:fontRef>
        </p:style>
        <p:txBody>
          <a:bodyPr>
            <a:normAutofit/>
          </a:bodyPr>
          <a:lstStyle/>
          <a:p>
            <a:r>
              <a:rPr lang="fa-IR" b="1" dirty="0" smtClean="0">
                <a:effectLst>
                  <a:outerShdw blurRad="38100" dist="38100" dir="2700000" algn="tl">
                    <a:srgbClr val="000000">
                      <a:alpha val="43137"/>
                    </a:srgbClr>
                  </a:outerShdw>
                </a:effectLst>
                <a:cs typeface="0 Zar" panose="00000400000000000000" pitchFamily="2" charset="-78"/>
              </a:rPr>
              <a:t>اهداف </a:t>
            </a:r>
            <a:r>
              <a:rPr lang="fa-IR" b="1" dirty="0" smtClean="0">
                <a:effectLst>
                  <a:outerShdw blurRad="38100" dist="38100" dir="2700000" algn="tl">
                    <a:srgbClr val="000000">
                      <a:alpha val="43137"/>
                    </a:srgbClr>
                  </a:outerShdw>
                </a:effectLst>
                <a:cs typeface="0 Zar" panose="00000400000000000000" pitchFamily="2" charset="-78"/>
              </a:rPr>
              <a:t>بسته بندی محصول </a:t>
            </a:r>
            <a:endParaRPr lang="fa-IR" b="1" dirty="0">
              <a:effectLst>
                <a:outerShdw blurRad="38100" dist="38100" dir="2700000" algn="tl">
                  <a:srgbClr val="000000">
                    <a:alpha val="43137"/>
                  </a:srgbClr>
                </a:outerShdw>
              </a:effectLst>
              <a:cs typeface="0 Zar" panose="00000400000000000000" pitchFamily="2" charset="-78"/>
            </a:endParaRPr>
          </a:p>
        </p:txBody>
      </p:sp>
      <p:sp>
        <p:nvSpPr>
          <p:cNvPr id="4" name="Content Placeholder 3"/>
          <p:cNvSpPr>
            <a:spLocks noGrp="1"/>
          </p:cNvSpPr>
          <p:nvPr>
            <p:ph idx="1"/>
          </p:nvPr>
        </p:nvSpPr>
        <p:spPr>
          <a:xfrm>
            <a:off x="323528" y="1600201"/>
            <a:ext cx="8363272" cy="4997151"/>
          </a:xfrm>
        </p:spPr>
        <p:txBody>
          <a:bodyPr>
            <a:normAutofit lnSpcReduction="10000"/>
          </a:bodyPr>
          <a:lstStyle/>
          <a:p>
            <a:pPr marL="0" indent="0" algn="just" rtl="1">
              <a:buNone/>
            </a:pPr>
            <a:r>
              <a:rPr lang="fa-IR" sz="2400" dirty="0" smtClean="0">
                <a:cs typeface="0 Zar" panose="00000400000000000000" pitchFamily="2" charset="-78"/>
              </a:rPr>
              <a:t>اهداف اصلی بسته بندی عبارت است از :</a:t>
            </a:r>
          </a:p>
          <a:p>
            <a:pPr marL="457200" indent="-457200" algn="just" rtl="1">
              <a:buAutoNum type="arabicPeriod"/>
            </a:pPr>
            <a:r>
              <a:rPr lang="fa-IR" sz="2400" dirty="0" smtClean="0">
                <a:cs typeface="0 Zar" panose="00000400000000000000" pitchFamily="2" charset="-78"/>
              </a:rPr>
              <a:t>محافظت از محصول و مصرف کننده </a:t>
            </a:r>
          </a:p>
          <a:p>
            <a:pPr marL="457200" indent="-457200" algn="just" rtl="1">
              <a:buAutoNum type="arabicPeriod"/>
            </a:pPr>
            <a:r>
              <a:rPr lang="fa-IR" sz="2400" dirty="0" smtClean="0">
                <a:cs typeface="0 Zar" panose="00000400000000000000" pitchFamily="2" charset="-78"/>
              </a:rPr>
              <a:t>ایجاد اطمینان از کالا و جلب توجه و اعتماد خریدار در خصوص با اهمیت بودن کالا برای فروشنده </a:t>
            </a:r>
          </a:p>
          <a:p>
            <a:pPr marL="457200" indent="-457200" algn="just" rtl="1">
              <a:buAutoNum type="arabicPeriod"/>
            </a:pPr>
            <a:r>
              <a:rPr lang="fa-IR" sz="2400" dirty="0" smtClean="0">
                <a:cs typeface="0 Zar" panose="00000400000000000000" pitchFamily="2" charset="-78"/>
              </a:rPr>
              <a:t>فراهم نمودن راحتی مصرف کننده در خرید، مصرف یا ذخیره سازی کالا </a:t>
            </a:r>
          </a:p>
          <a:p>
            <a:pPr marL="457200" indent="-457200" algn="just" rtl="1">
              <a:buAutoNum type="arabicPeriod"/>
            </a:pPr>
            <a:r>
              <a:rPr lang="fa-IR" sz="2400" dirty="0" smtClean="0">
                <a:cs typeface="0 Zar" panose="00000400000000000000" pitchFamily="2" charset="-78"/>
              </a:rPr>
              <a:t>وسیله ی برقراری ارتباط و جلب مشتری و اطلاع رسانی به او </a:t>
            </a:r>
          </a:p>
          <a:p>
            <a:pPr marL="457200" indent="-457200" algn="just" rtl="1">
              <a:buAutoNum type="arabicPeriod"/>
            </a:pPr>
            <a:r>
              <a:rPr lang="fa-IR" sz="2400" dirty="0" smtClean="0">
                <a:cs typeface="0 Zar" panose="00000400000000000000" pitchFamily="2" charset="-78"/>
              </a:rPr>
              <a:t>برخورداری از ارزش استفاده ی مجدد</a:t>
            </a:r>
          </a:p>
          <a:p>
            <a:pPr marL="457200" indent="-457200" algn="just" rtl="1">
              <a:buAutoNum type="arabicPeriod"/>
            </a:pPr>
            <a:r>
              <a:rPr lang="fa-IR" sz="2400" dirty="0" smtClean="0">
                <a:cs typeface="0 Zar" panose="00000400000000000000" pitchFamily="2" charset="-78"/>
              </a:rPr>
              <a:t>تجلی هویتی خاص برای محصول و متمایز </a:t>
            </a:r>
            <a:r>
              <a:rPr lang="fa-IR" sz="2400" dirty="0" smtClean="0">
                <a:cs typeface="0 Zar" panose="00000400000000000000" pitchFamily="2" charset="-78"/>
              </a:rPr>
              <a:t>نمودن آن از سایر محصولات </a:t>
            </a:r>
          </a:p>
          <a:p>
            <a:pPr marL="457200" indent="-457200" algn="just" rtl="1">
              <a:buAutoNum type="arabicPeriod"/>
            </a:pPr>
            <a:r>
              <a:rPr lang="fa-IR" sz="2400" dirty="0" smtClean="0">
                <a:cs typeface="0 Zar" panose="00000400000000000000" pitchFamily="2" charset="-78"/>
              </a:rPr>
              <a:t>عاملی جهت گسترش دوره ی حیات محصول </a:t>
            </a:r>
          </a:p>
          <a:p>
            <a:pPr marL="457200" indent="-457200" algn="just" rtl="1">
              <a:buAutoNum type="arabicPeriod"/>
            </a:pPr>
            <a:r>
              <a:rPr lang="fa-IR" sz="2400" dirty="0" smtClean="0">
                <a:cs typeface="0 Zar" panose="00000400000000000000" pitchFamily="2" charset="-78"/>
              </a:rPr>
              <a:t>کمک به عملیات خرده فروشی از طریق فضای مورد استفاده، افزایش زیبایی  و چیدن قفسه ها و ...</a:t>
            </a:r>
          </a:p>
          <a:p>
            <a:pPr marL="457200" indent="-457200" algn="just" rtl="1">
              <a:buAutoNum type="arabicPeriod"/>
            </a:pPr>
            <a:r>
              <a:rPr lang="fa-IR" sz="2400" dirty="0" smtClean="0">
                <a:cs typeface="0 Zar" panose="00000400000000000000" pitchFamily="2" charset="-78"/>
              </a:rPr>
              <a:t>بهره برداری بیشتر از بازارهای بالقوه و تناسب عملیات بسته بندی با تولید</a:t>
            </a:r>
            <a:endParaRPr lang="fa-IR" sz="2400" dirty="0" smtClean="0">
              <a:cs typeface="0 Zar" panose="00000400000000000000" pitchFamily="2" charset="-78"/>
            </a:endParaRPr>
          </a:p>
        </p:txBody>
      </p:sp>
    </p:spTree>
    <p:extLst>
      <p:ext uri="{BB962C8B-B14F-4D97-AF65-F5344CB8AC3E}">
        <p14:creationId xmlns:p14="http://schemas.microsoft.com/office/powerpoint/2010/main" val="3520971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188640"/>
            <a:ext cx="8229600" cy="1143000"/>
          </a:xfrm>
          <a:solidFill>
            <a:schemeClr val="accent3">
              <a:lumMod val="50000"/>
            </a:schemeClr>
          </a:solidFill>
        </p:spPr>
        <p:style>
          <a:lnRef idx="0">
            <a:schemeClr val="accent2"/>
          </a:lnRef>
          <a:fillRef idx="3">
            <a:schemeClr val="accent2"/>
          </a:fillRef>
          <a:effectRef idx="3">
            <a:schemeClr val="accent2"/>
          </a:effectRef>
          <a:fontRef idx="minor">
            <a:schemeClr val="lt1"/>
          </a:fontRef>
        </p:style>
        <p:txBody>
          <a:bodyPr>
            <a:normAutofit/>
          </a:bodyPr>
          <a:lstStyle/>
          <a:p>
            <a:r>
              <a:rPr lang="fa-IR" b="1" dirty="0" smtClean="0">
                <a:effectLst>
                  <a:outerShdw blurRad="38100" dist="38100" dir="2700000" algn="tl">
                    <a:srgbClr val="000000">
                      <a:alpha val="43137"/>
                    </a:srgbClr>
                  </a:outerShdw>
                </a:effectLst>
                <a:cs typeface="0 Zar" panose="00000400000000000000" pitchFamily="2" charset="-78"/>
              </a:rPr>
              <a:t>مزایای استاندارد سازی</a:t>
            </a:r>
            <a:endParaRPr lang="fa-IR" b="1" dirty="0">
              <a:effectLst>
                <a:outerShdw blurRad="38100" dist="38100" dir="2700000" algn="tl">
                  <a:srgbClr val="000000">
                    <a:alpha val="43137"/>
                  </a:srgbClr>
                </a:outerShdw>
              </a:effectLst>
              <a:cs typeface="0 Zar" panose="00000400000000000000" pitchFamily="2" charset="-78"/>
            </a:endParaRPr>
          </a:p>
        </p:txBody>
      </p:sp>
      <p:sp>
        <p:nvSpPr>
          <p:cNvPr id="4" name="Content Placeholder 3"/>
          <p:cNvSpPr>
            <a:spLocks noGrp="1"/>
          </p:cNvSpPr>
          <p:nvPr>
            <p:ph idx="1"/>
          </p:nvPr>
        </p:nvSpPr>
        <p:spPr>
          <a:xfrm>
            <a:off x="323528" y="1600201"/>
            <a:ext cx="8363272" cy="4637111"/>
          </a:xfrm>
        </p:spPr>
        <p:txBody>
          <a:bodyPr>
            <a:normAutofit/>
          </a:bodyPr>
          <a:lstStyle/>
          <a:p>
            <a:pPr marL="0" indent="0" algn="just" rtl="1">
              <a:buNone/>
            </a:pPr>
            <a:r>
              <a:rPr lang="fa-IR" sz="2400" dirty="0" smtClean="0">
                <a:cs typeface="0 Zar" panose="00000400000000000000" pitchFamily="2" charset="-78"/>
              </a:rPr>
              <a:t>اهم محاسن استانداردکردن را می توان به شرح زیر بر شمرد:</a:t>
            </a:r>
          </a:p>
          <a:p>
            <a:pPr marL="457200" indent="-457200" algn="just" rtl="1">
              <a:buAutoNum type="arabicPeriod"/>
            </a:pPr>
            <a:r>
              <a:rPr lang="fa-IR" sz="2400" dirty="0" smtClean="0">
                <a:cs typeface="0 Zar" panose="00000400000000000000" pitchFamily="2" charset="-78"/>
              </a:rPr>
              <a:t>سهولت انتخاب کالا از میان انواع کالاهای مشابه در بازار </a:t>
            </a:r>
          </a:p>
          <a:p>
            <a:pPr marL="457200" indent="-457200" algn="just" rtl="1">
              <a:buAutoNum type="arabicPeriod"/>
            </a:pPr>
            <a:r>
              <a:rPr lang="fa-IR" sz="2400" dirty="0" smtClean="0">
                <a:cs typeface="0 Zar" panose="00000400000000000000" pitchFamily="2" charset="-78"/>
              </a:rPr>
              <a:t>سهولت شناخت و تطبیق کالاهای واجد شرایط بامشخصات مورد نظر</a:t>
            </a:r>
          </a:p>
          <a:p>
            <a:pPr marL="457200" indent="-457200" algn="just" rtl="1">
              <a:buAutoNum type="arabicPeriod"/>
            </a:pPr>
            <a:r>
              <a:rPr lang="fa-IR" sz="2400" dirty="0" smtClean="0">
                <a:cs typeface="0 Zar" panose="00000400000000000000" pitchFamily="2" charset="-78"/>
              </a:rPr>
              <a:t>تصمیم گیری آسانتر مامورین خرید با اطلاعات و آگاهی کافی حاصله از استانداردها</a:t>
            </a:r>
          </a:p>
          <a:p>
            <a:pPr marL="457200" indent="-457200" algn="just" rtl="1">
              <a:buAutoNum type="arabicPeriod"/>
            </a:pPr>
            <a:r>
              <a:rPr lang="fa-IR" sz="2400" dirty="0" smtClean="0">
                <a:cs typeface="0 Zar" panose="00000400000000000000" pitchFamily="2" charset="-78"/>
              </a:rPr>
              <a:t>محدود شدن درخواست های متنوع واحدهای متقاضی و خودداری از تنوع جویی و...</a:t>
            </a:r>
          </a:p>
          <a:p>
            <a:pPr marL="457200" indent="-457200" algn="just" rtl="1">
              <a:buAutoNum type="arabicPeriod"/>
            </a:pPr>
            <a:r>
              <a:rPr lang="fa-IR" sz="2400" dirty="0" smtClean="0">
                <a:cs typeface="0 Zar" panose="00000400000000000000" pitchFamily="2" charset="-78"/>
              </a:rPr>
              <a:t>کاهش احتمال و امکان فریب مامورین خرید توسط اجناس نامرغوب و با قیمت پایین از بازار </a:t>
            </a:r>
          </a:p>
          <a:p>
            <a:pPr marL="457200" indent="-457200" algn="just" rtl="1">
              <a:buAutoNum type="arabicPeriod"/>
            </a:pPr>
            <a:r>
              <a:rPr lang="fa-IR" sz="2400" dirty="0" smtClean="0">
                <a:cs typeface="0 Zar" panose="00000400000000000000" pitchFamily="2" charset="-78"/>
              </a:rPr>
              <a:t>انبارداری و طبقه بندی آسانتر کالاها</a:t>
            </a:r>
          </a:p>
          <a:p>
            <a:pPr marL="457200" indent="-457200" algn="just" rtl="1">
              <a:buAutoNum type="arabicPeriod"/>
            </a:pPr>
            <a:r>
              <a:rPr lang="fa-IR" sz="2400" dirty="0" smtClean="0">
                <a:cs typeface="0 Zar" panose="00000400000000000000" pitchFamily="2" charset="-78"/>
              </a:rPr>
              <a:t>امکان ارائه راهنمایی ثمربخش تولید کنندگان و فروشندگان توسط مصرف کنندگان جهت ارتقا و بهبود محصولات و کالاهایشان.</a:t>
            </a:r>
          </a:p>
        </p:txBody>
      </p:sp>
    </p:spTree>
    <p:extLst>
      <p:ext uri="{BB962C8B-B14F-4D97-AF65-F5344CB8AC3E}">
        <p14:creationId xmlns:p14="http://schemas.microsoft.com/office/powerpoint/2010/main" val="21566843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188640"/>
            <a:ext cx="8229600" cy="1143000"/>
          </a:xfrm>
          <a:solidFill>
            <a:schemeClr val="accent3">
              <a:lumMod val="50000"/>
            </a:schemeClr>
          </a:solidFill>
        </p:spPr>
        <p:style>
          <a:lnRef idx="0">
            <a:schemeClr val="accent2"/>
          </a:lnRef>
          <a:fillRef idx="3">
            <a:schemeClr val="accent2"/>
          </a:fillRef>
          <a:effectRef idx="3">
            <a:schemeClr val="accent2"/>
          </a:effectRef>
          <a:fontRef idx="minor">
            <a:schemeClr val="lt1"/>
          </a:fontRef>
        </p:style>
        <p:txBody>
          <a:bodyPr>
            <a:normAutofit/>
          </a:bodyPr>
          <a:lstStyle/>
          <a:p>
            <a:r>
              <a:rPr lang="fa-IR" b="1" dirty="0" smtClean="0">
                <a:effectLst>
                  <a:outerShdw blurRad="38100" dist="38100" dir="2700000" algn="tl">
                    <a:srgbClr val="000000">
                      <a:alpha val="43137"/>
                    </a:srgbClr>
                  </a:outerShdw>
                </a:effectLst>
                <a:cs typeface="0 Zar" panose="00000400000000000000" pitchFamily="2" charset="-78"/>
              </a:rPr>
              <a:t>خرید، اجاره یا ساخت کالا </a:t>
            </a:r>
            <a:endParaRPr lang="fa-IR" b="1" dirty="0">
              <a:effectLst>
                <a:outerShdw blurRad="38100" dist="38100" dir="2700000" algn="tl">
                  <a:srgbClr val="000000">
                    <a:alpha val="43137"/>
                  </a:srgbClr>
                </a:outerShdw>
              </a:effectLst>
              <a:cs typeface="0 Zar" panose="00000400000000000000" pitchFamily="2" charset="-78"/>
            </a:endParaRPr>
          </a:p>
        </p:txBody>
      </p:sp>
      <p:sp>
        <p:nvSpPr>
          <p:cNvPr id="4" name="Content Placeholder 3"/>
          <p:cNvSpPr>
            <a:spLocks noGrp="1"/>
          </p:cNvSpPr>
          <p:nvPr>
            <p:ph idx="1"/>
          </p:nvPr>
        </p:nvSpPr>
        <p:spPr>
          <a:xfrm>
            <a:off x="323528" y="1600201"/>
            <a:ext cx="8363272" cy="5257799"/>
          </a:xfrm>
        </p:spPr>
        <p:txBody>
          <a:bodyPr>
            <a:normAutofit/>
          </a:bodyPr>
          <a:lstStyle/>
          <a:p>
            <a:pPr marL="0" indent="0" algn="just" rtl="1">
              <a:buNone/>
            </a:pPr>
            <a:r>
              <a:rPr lang="fa-IR" sz="2400" dirty="0" smtClean="0">
                <a:cs typeface="0 Zar" panose="00000400000000000000" pitchFamily="2" charset="-78"/>
              </a:rPr>
              <a:t>مدیریت در سازمان های امروزی در پی یافتن بهترین راهکار از میان راهکارهای موجود با توجه به معیارهای هزینه و زمان می باشد. یکی از مهمترین تصمیمات در خصوص رفع نیازمندیهای سازمان به این امر معطوف می گردد که آیا باید لزوما اقدام به خرید نمود؟ ویا می توان از طریق اجاره یا ساخت نیاز را رفع کرد؟</a:t>
            </a:r>
          </a:p>
          <a:p>
            <a:pPr marL="0" indent="0" algn="just" rtl="1">
              <a:buNone/>
            </a:pPr>
            <a:endParaRPr lang="fa-IR" sz="2400" dirty="0" smtClean="0">
              <a:cs typeface="0 Zar" panose="00000400000000000000" pitchFamily="2" charset="-78"/>
            </a:endParaRPr>
          </a:p>
          <a:p>
            <a:pPr marL="0" indent="0" algn="just" rtl="1">
              <a:buNone/>
            </a:pPr>
            <a:r>
              <a:rPr lang="fa-IR" sz="2400" dirty="0" smtClean="0">
                <a:cs typeface="0 Zar" panose="00000400000000000000" pitchFamily="2" charset="-78"/>
              </a:rPr>
              <a:t>گرچه در حالت عادی خرید زمانی موضوعیت می یابد که امکان ساخت و تهیه ی نیازمندی در سازمان وجود ندارد ولی در بسیاری از موارد ملاحظات هزینه ای نقش مهمی را ایفا می کند.</a:t>
            </a:r>
          </a:p>
          <a:p>
            <a:pPr marL="0" indent="0" algn="just" rtl="1">
              <a:buNone/>
            </a:pPr>
            <a:r>
              <a:rPr lang="fa-IR" sz="2400" dirty="0" smtClean="0">
                <a:cs typeface="0 Zar" panose="00000400000000000000" pitchFamily="2" charset="-78"/>
              </a:rPr>
              <a:t>متداولترین روشهای رفع نیازمندیها به خصوص در مورد کالاهای سرمایه ای و تجهیزات سنگین مورد نیاز سازمان عبارتند از : خرید، اجاره و ساخت .</a:t>
            </a:r>
          </a:p>
          <a:p>
            <a:pPr marL="0" indent="0" algn="just" rtl="1">
              <a:buNone/>
            </a:pPr>
            <a:endParaRPr lang="fa-IR" sz="2400" dirty="0" smtClean="0">
              <a:cs typeface="0 Zar" panose="00000400000000000000" pitchFamily="2" charset="-78"/>
            </a:endParaRPr>
          </a:p>
          <a:p>
            <a:pPr marL="0" indent="0" algn="just" rtl="1">
              <a:buNone/>
            </a:pPr>
            <a:r>
              <a:rPr lang="fa-IR" sz="2400" dirty="0" smtClean="0">
                <a:cs typeface="0 Zar" panose="00000400000000000000" pitchFamily="2" charset="-78"/>
              </a:rPr>
              <a:t>ذیلا به بررسی این راهکارها خواهیم پرداخت :</a:t>
            </a:r>
            <a:endParaRPr lang="fa-IR" sz="2400" dirty="0" smtClean="0">
              <a:cs typeface="0 Zar" panose="00000400000000000000" pitchFamily="2" charset="-78"/>
            </a:endParaRPr>
          </a:p>
        </p:txBody>
      </p:sp>
    </p:spTree>
    <p:extLst>
      <p:ext uri="{BB962C8B-B14F-4D97-AF65-F5344CB8AC3E}">
        <p14:creationId xmlns:p14="http://schemas.microsoft.com/office/powerpoint/2010/main" val="3631753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188640"/>
            <a:ext cx="8229600" cy="1143000"/>
          </a:xfrm>
          <a:solidFill>
            <a:schemeClr val="accent3">
              <a:lumMod val="50000"/>
            </a:schemeClr>
          </a:solidFill>
        </p:spPr>
        <p:style>
          <a:lnRef idx="0">
            <a:schemeClr val="accent2"/>
          </a:lnRef>
          <a:fillRef idx="3">
            <a:schemeClr val="accent2"/>
          </a:fillRef>
          <a:effectRef idx="3">
            <a:schemeClr val="accent2"/>
          </a:effectRef>
          <a:fontRef idx="minor">
            <a:schemeClr val="lt1"/>
          </a:fontRef>
        </p:style>
        <p:txBody>
          <a:bodyPr>
            <a:normAutofit/>
          </a:bodyPr>
          <a:lstStyle/>
          <a:p>
            <a:r>
              <a:rPr lang="fa-IR" b="1" dirty="0" smtClean="0">
                <a:effectLst>
                  <a:outerShdw blurRad="38100" dist="38100" dir="2700000" algn="tl">
                    <a:srgbClr val="000000">
                      <a:alpha val="43137"/>
                    </a:srgbClr>
                  </a:outerShdw>
                </a:effectLst>
                <a:cs typeface="0 Zar" panose="00000400000000000000" pitchFamily="2" charset="-78"/>
              </a:rPr>
              <a:t>اجاره </a:t>
            </a:r>
            <a:endParaRPr lang="fa-IR" b="1" dirty="0">
              <a:effectLst>
                <a:outerShdw blurRad="38100" dist="38100" dir="2700000" algn="tl">
                  <a:srgbClr val="000000">
                    <a:alpha val="43137"/>
                  </a:srgbClr>
                </a:outerShdw>
              </a:effectLst>
              <a:cs typeface="0 Zar" panose="00000400000000000000" pitchFamily="2" charset="-78"/>
            </a:endParaRPr>
          </a:p>
        </p:txBody>
      </p:sp>
      <p:sp>
        <p:nvSpPr>
          <p:cNvPr id="4" name="Content Placeholder 3"/>
          <p:cNvSpPr>
            <a:spLocks noGrp="1"/>
          </p:cNvSpPr>
          <p:nvPr>
            <p:ph idx="1"/>
          </p:nvPr>
        </p:nvSpPr>
        <p:spPr>
          <a:xfrm>
            <a:off x="323528" y="1484785"/>
            <a:ext cx="8363272" cy="5112568"/>
          </a:xfrm>
        </p:spPr>
        <p:txBody>
          <a:bodyPr>
            <a:normAutofit/>
          </a:bodyPr>
          <a:lstStyle/>
          <a:p>
            <a:pPr marL="0" indent="0" algn="just" rtl="1">
              <a:buNone/>
            </a:pPr>
            <a:r>
              <a:rPr lang="fa-IR" sz="2400" dirty="0" smtClean="0">
                <a:cs typeface="0 Zar" panose="00000400000000000000" pitchFamily="2" charset="-78"/>
              </a:rPr>
              <a:t>قرارداد یا توافقی است که بدون پرداخت بهای دارایی مورد نظر با پرداخت مبلغی کمتر، حق استفاده از دارایی را می توان به دست آورد. این قرارداد میان مالک (اجاره دهنده) و استفاده کننده ی دارایی (اجاره کننده) منعقد می شود و تعهد مستمری را برای اجاره کننده ایجاد می نماید.</a:t>
            </a:r>
          </a:p>
          <a:p>
            <a:pPr marL="0" indent="0" algn="just" rtl="1">
              <a:buNone/>
            </a:pPr>
            <a:endParaRPr lang="fa-IR" sz="2400" dirty="0" smtClean="0">
              <a:cs typeface="0 Zar" panose="00000400000000000000" pitchFamily="2" charset="-78"/>
            </a:endParaRPr>
          </a:p>
          <a:p>
            <a:pPr marL="0" indent="0" algn="just" rtl="1">
              <a:buNone/>
            </a:pPr>
            <a:r>
              <a:rPr lang="fa-IR" sz="2400" dirty="0" smtClean="0">
                <a:cs typeface="0 Zar" panose="00000400000000000000" pitchFamily="2" charset="-78"/>
              </a:rPr>
              <a:t>اهم مزایای اجاره عبارتند از :</a:t>
            </a:r>
          </a:p>
          <a:p>
            <a:pPr algn="just" rtl="1"/>
            <a:r>
              <a:rPr lang="fa-IR" sz="2400" dirty="0" smtClean="0">
                <a:cs typeface="0 Zar" panose="00000400000000000000" pitchFamily="2" charset="-78"/>
              </a:rPr>
              <a:t>ریسک ناباب بودن کالاهای خریداری شونده را کاهش می دهد.</a:t>
            </a:r>
          </a:p>
          <a:p>
            <a:pPr algn="just" rtl="1"/>
            <a:r>
              <a:rPr lang="fa-IR" sz="2400" dirty="0" smtClean="0">
                <a:cs typeface="0 Zar" panose="00000400000000000000" pitchFamily="2" charset="-78"/>
              </a:rPr>
              <a:t>ممکن است از استهلاک دارایی خریداری شونده و نرخ بازده آن مناسب تر باشد.</a:t>
            </a:r>
            <a:endParaRPr lang="fa-IR" sz="2400" dirty="0" smtClean="0">
              <a:cs typeface="0 Zar" panose="00000400000000000000" pitchFamily="2" charset="-78"/>
            </a:endParaRPr>
          </a:p>
          <a:p>
            <a:pPr algn="just" rtl="1"/>
            <a:r>
              <a:rPr lang="fa-IR" sz="2400" dirty="0" smtClean="0">
                <a:cs typeface="0 Zar" panose="00000400000000000000" pitchFamily="2" charset="-78"/>
              </a:rPr>
              <a:t>گزینه مناسبی در شرایط نامناسب بودن بازارهای وام و بازارهای پولی و مالی به شمار می آید.</a:t>
            </a:r>
          </a:p>
          <a:p>
            <a:pPr algn="just" rtl="1"/>
            <a:r>
              <a:rPr lang="fa-IR" sz="2400" dirty="0" smtClean="0">
                <a:cs typeface="0 Zar" panose="00000400000000000000" pitchFamily="2" charset="-78"/>
              </a:rPr>
              <a:t>هزینه فرصت پول ممکن است بسیار بالا باشد و سازمان اجاره را بر خرید ترجیح دهد.</a:t>
            </a:r>
            <a:endParaRPr lang="fa-IR" sz="2400" dirty="0" smtClean="0">
              <a:cs typeface="0 Zar" panose="00000400000000000000" pitchFamily="2" charset="-78"/>
            </a:endParaRPr>
          </a:p>
        </p:txBody>
      </p:sp>
    </p:spTree>
    <p:extLst>
      <p:ext uri="{BB962C8B-B14F-4D97-AF65-F5344CB8AC3E}">
        <p14:creationId xmlns:p14="http://schemas.microsoft.com/office/powerpoint/2010/main" val="6332962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95536" y="764704"/>
            <a:ext cx="8363272" cy="5760640"/>
          </a:xfrm>
        </p:spPr>
        <p:txBody>
          <a:bodyPr>
            <a:normAutofit/>
          </a:bodyPr>
          <a:lstStyle/>
          <a:p>
            <a:pPr marL="0" indent="0" algn="just" rtl="1">
              <a:buNone/>
            </a:pPr>
            <a:r>
              <a:rPr lang="fa-IR" sz="2400" dirty="0" smtClean="0">
                <a:cs typeface="0 Zar" panose="00000400000000000000" pitchFamily="2" charset="-78"/>
              </a:rPr>
              <a:t>معایبی نیز در خصوص اجاره ذکر شده است که اهم آن ها را می توان به شرح زیر بر شمرد:</a:t>
            </a:r>
          </a:p>
          <a:p>
            <a:pPr marL="0" indent="0" algn="just" rtl="1">
              <a:buNone/>
            </a:pPr>
            <a:endParaRPr lang="fa-IR" sz="2400" dirty="0" smtClean="0">
              <a:cs typeface="0 Zar" panose="00000400000000000000" pitchFamily="2" charset="-78"/>
            </a:endParaRPr>
          </a:p>
          <a:p>
            <a:pPr algn="just" rtl="1"/>
            <a:r>
              <a:rPr lang="fa-IR" sz="2400" dirty="0" smtClean="0">
                <a:cs typeface="0 Zar" panose="00000400000000000000" pitchFamily="2" charset="-78"/>
              </a:rPr>
              <a:t>هزینه های این روش ممکن است کمتر از سایر گزینه ها نباشد چون معمولا داراییهای اجاره ای انحصاری هستند.</a:t>
            </a:r>
          </a:p>
          <a:p>
            <a:pPr algn="just" rtl="1"/>
            <a:r>
              <a:rPr lang="fa-IR" sz="2400" dirty="0" smtClean="0">
                <a:cs typeface="0 Zar" panose="00000400000000000000" pitchFamily="2" charset="-78"/>
              </a:rPr>
              <a:t>محدودیت در آزادی عمل جا به جایی یا تغییر دارایی مورد اجاره وجود دارد.</a:t>
            </a:r>
          </a:p>
          <a:p>
            <a:pPr algn="just" rtl="1"/>
            <a:r>
              <a:rPr lang="fa-IR" sz="2400" dirty="0" smtClean="0">
                <a:cs typeface="0 Zar" panose="00000400000000000000" pitchFamily="2" charset="-78"/>
              </a:rPr>
              <a:t>در اجاره به شرط تملیک که نوع خاصی از قرارداد اجاره است، اجاره ممکن است هزینه تلقی نشود و لذا صرفه جویی مالیاتی را در مقایسه با سایر پرداخت های هزینه ای به همراه نخواهد داشت.</a:t>
            </a:r>
            <a:endParaRPr lang="fa-IR" sz="2400" dirty="0" smtClean="0">
              <a:cs typeface="0 Zar" panose="00000400000000000000" pitchFamily="2" charset="-78"/>
            </a:endParaRPr>
          </a:p>
        </p:txBody>
      </p:sp>
    </p:spTree>
    <p:extLst>
      <p:ext uri="{BB962C8B-B14F-4D97-AF65-F5344CB8AC3E}">
        <p14:creationId xmlns:p14="http://schemas.microsoft.com/office/powerpoint/2010/main" val="625521586"/>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_rels/theme5.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1_Apex">
  <a:themeElements>
    <a:clrScheme name="Custom 1">
      <a:dk1>
        <a:srgbClr val="000054"/>
      </a:dk1>
      <a:lt1>
        <a:srgbClr val="EAEAEA"/>
      </a:lt1>
      <a:dk2>
        <a:srgbClr val="00007A"/>
      </a:dk2>
      <a:lt2>
        <a:srgbClr val="729900"/>
      </a:lt2>
      <a:accent1>
        <a:srgbClr val="FCAB40"/>
      </a:accent1>
      <a:accent2>
        <a:srgbClr val="555BAD"/>
      </a:accent2>
      <a:accent3>
        <a:srgbClr val="AAAABE"/>
      </a:accent3>
      <a:accent4>
        <a:srgbClr val="C8C8C8"/>
      </a:accent4>
      <a:accent5>
        <a:srgbClr val="FDD2AF"/>
      </a:accent5>
      <a:accent6>
        <a:srgbClr val="4C529C"/>
      </a:accent6>
      <a:hlink>
        <a:srgbClr val="B97C01"/>
      </a:hlink>
      <a:folHlink>
        <a:srgbClr val="CCFF33"/>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4.xml><?xml version="1.0" encoding="utf-8"?>
<a:theme xmlns:a="http://schemas.openxmlformats.org/drawingml/2006/main" name="Concours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5.xml><?xml version="1.0" encoding="utf-8"?>
<a:theme xmlns:a="http://schemas.openxmlformats.org/drawingml/2006/main" name="1_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7456</TotalTime>
  <Words>1738</Words>
  <Application>Microsoft Office PowerPoint</Application>
  <PresentationFormat>On-screen Show (4:3)</PresentationFormat>
  <Paragraphs>104</Paragraphs>
  <Slides>15</Slides>
  <Notes>0</Notes>
  <HiddenSlides>0</HiddenSlides>
  <MMClips>0</MMClips>
  <ScaleCrop>false</ScaleCrop>
  <HeadingPairs>
    <vt:vector size="6" baseType="variant">
      <vt:variant>
        <vt:lpstr>Fonts Used</vt:lpstr>
      </vt:variant>
      <vt:variant>
        <vt:i4>15</vt:i4>
      </vt:variant>
      <vt:variant>
        <vt:lpstr>Theme</vt:lpstr>
      </vt:variant>
      <vt:variant>
        <vt:i4>5</vt:i4>
      </vt:variant>
      <vt:variant>
        <vt:lpstr>Slide Titles</vt:lpstr>
      </vt:variant>
      <vt:variant>
        <vt:i4>15</vt:i4>
      </vt:variant>
    </vt:vector>
  </HeadingPairs>
  <TitlesOfParts>
    <vt:vector size="35" baseType="lpstr">
      <vt:lpstr>0 Zar</vt:lpstr>
      <vt:lpstr>Arial</vt:lpstr>
      <vt:lpstr>B Mitra</vt:lpstr>
      <vt:lpstr>B Ziba</vt:lpstr>
      <vt:lpstr>Book Antiqua</vt:lpstr>
      <vt:lpstr>Calibri</vt:lpstr>
      <vt:lpstr>Lucida Sans</vt:lpstr>
      <vt:lpstr>Lucida Sans Unicode</vt:lpstr>
      <vt:lpstr>Tahoma</vt:lpstr>
      <vt:lpstr>Times New Roman</vt:lpstr>
      <vt:lpstr>Trebuchet MS</vt:lpstr>
      <vt:lpstr>Verdana</vt:lpstr>
      <vt:lpstr>Wingdings</vt:lpstr>
      <vt:lpstr>Wingdings 2</vt:lpstr>
      <vt:lpstr>Wingdings 3</vt:lpstr>
      <vt:lpstr>Office Theme</vt:lpstr>
      <vt:lpstr>Apex</vt:lpstr>
      <vt:lpstr>1_Apex</vt:lpstr>
      <vt:lpstr>Concourse</vt:lpstr>
      <vt:lpstr>1_Opulent</vt:lpstr>
      <vt:lpstr>PowerPoint Presentation</vt:lpstr>
      <vt:lpstr>PowerPoint Presentation</vt:lpstr>
      <vt:lpstr>PowerPoint Presentation</vt:lpstr>
      <vt:lpstr>ارزش ظاهری و کاربردی محصول</vt:lpstr>
      <vt:lpstr>اهداف بسته بندی محصول </vt:lpstr>
      <vt:lpstr>مزایای استاندارد سازی</vt:lpstr>
      <vt:lpstr>خرید، اجاره یا ساخت کالا </vt:lpstr>
      <vt:lpstr>اجاره </vt:lpstr>
      <vt:lpstr>PowerPoint Presentation</vt:lpstr>
      <vt:lpstr>ساخت</vt:lpstr>
      <vt:lpstr>خرید </vt:lpstr>
      <vt:lpstr>موسسات دولتی</vt:lpstr>
      <vt:lpstr>خرید شرکت های دولتی </vt:lpstr>
      <vt:lpstr>خریدشرکت های تعاونی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مشاوره ازدواج</dc:title>
  <dc:subject>مربی خانواده</dc:subject>
  <dc:creator>دکتر محمد علی جمشیدی</dc:creator>
  <cp:keywords>ازدواج</cp:keywords>
  <cp:lastModifiedBy>Class Learning</cp:lastModifiedBy>
  <cp:revision>263</cp:revision>
  <dcterms:created xsi:type="dcterms:W3CDTF">2006-08-16T00:00:00Z</dcterms:created>
  <dcterms:modified xsi:type="dcterms:W3CDTF">2013-01-20T17:19:48Z</dcterms:modified>
  <cp:contentStatus>121212</cp:contentStatus>
</cp:coreProperties>
</file>